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7" r:id="rId3"/>
    <p:sldId id="258" r:id="rId4"/>
    <p:sldId id="266" r:id="rId5"/>
    <p:sldId id="263" r:id="rId6"/>
    <p:sldId id="264" r:id="rId7"/>
    <p:sldId id="265" r:id="rId8"/>
    <p:sldId id="259" r:id="rId9"/>
    <p:sldId id="260" r:id="rId10"/>
    <p:sldId id="261" r:id="rId11"/>
    <p:sldId id="262" r:id="rId1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2F0E85-BB96-4032-9ABA-768D9685F624}" v="7" dt="2022-03-08T15:40:14.4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4660"/>
  </p:normalViewPr>
  <p:slideViewPr>
    <p:cSldViewPr snapToGrid="0">
      <p:cViewPr varScale="1">
        <p:scale>
          <a:sx n="100" d="100"/>
          <a:sy n="100" d="100"/>
        </p:scale>
        <p:origin x="95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ruch Rutman" userId="d8fc4848d4319b0f" providerId="LiveId" clId="{6F2F0E85-BB96-4032-9ABA-768D9685F624}"/>
    <pc:docChg chg="undo custSel addSld delSld modSld">
      <pc:chgData name="Baruch Rutman" userId="d8fc4848d4319b0f" providerId="LiveId" clId="{6F2F0E85-BB96-4032-9ABA-768D9685F624}" dt="2022-03-08T15:43:07.863" v="1872" actId="20577"/>
      <pc:docMkLst>
        <pc:docMk/>
      </pc:docMkLst>
      <pc:sldChg chg="addSp delSp modSp new mod setBg delDesignElem">
        <pc:chgData name="Baruch Rutman" userId="d8fc4848d4319b0f" providerId="LiveId" clId="{6F2F0E85-BB96-4032-9ABA-768D9685F624}" dt="2022-03-08T15:40:15.146" v="1800" actId="26606"/>
        <pc:sldMkLst>
          <pc:docMk/>
          <pc:sldMk cId="1374402481" sldId="256"/>
        </pc:sldMkLst>
        <pc:spChg chg="mod">
          <ac:chgData name="Baruch Rutman" userId="d8fc4848d4319b0f" providerId="LiveId" clId="{6F2F0E85-BB96-4032-9ABA-768D9685F624}" dt="2022-03-08T15:40:15.146" v="1800" actId="26606"/>
          <ac:spMkLst>
            <pc:docMk/>
            <pc:sldMk cId="1374402481" sldId="256"/>
            <ac:spMk id="2" creationId="{8108C81E-8611-4FBC-B7BF-20F3D8192B01}"/>
          </ac:spMkLst>
        </pc:spChg>
        <pc:spChg chg="mod">
          <ac:chgData name="Baruch Rutman" userId="d8fc4848d4319b0f" providerId="LiveId" clId="{6F2F0E85-BB96-4032-9ABA-768D9685F624}" dt="2022-03-08T15:40:15.146" v="1800" actId="26606"/>
          <ac:spMkLst>
            <pc:docMk/>
            <pc:sldMk cId="1374402481" sldId="256"/>
            <ac:spMk id="3" creationId="{96934D87-53DC-4D60-B9B7-DFFCBE91AFF6}"/>
          </ac:spMkLst>
        </pc:spChg>
        <pc:spChg chg="add del">
          <ac:chgData name="Baruch Rutman" userId="d8fc4848d4319b0f" providerId="LiveId" clId="{6F2F0E85-BB96-4032-9ABA-768D9685F624}" dt="2022-03-08T15:40:15.146" v="1800" actId="26606"/>
          <ac:spMkLst>
            <pc:docMk/>
            <pc:sldMk cId="1374402481" sldId="256"/>
            <ac:spMk id="9" creationId="{E91DC736-0EF8-4F87-9146-EBF1D2EE4D3D}"/>
          </ac:spMkLst>
        </pc:spChg>
        <pc:spChg chg="add del">
          <ac:chgData name="Baruch Rutman" userId="d8fc4848d4319b0f" providerId="LiveId" clId="{6F2F0E85-BB96-4032-9ABA-768D9685F624}" dt="2022-03-08T15:40:15.146" v="1800" actId="26606"/>
          <ac:spMkLst>
            <pc:docMk/>
            <pc:sldMk cId="1374402481" sldId="256"/>
            <ac:spMk id="11" creationId="{097CD68E-23E3-4007-8847-CD0944C4F7BE}"/>
          </ac:spMkLst>
        </pc:spChg>
        <pc:spChg chg="add del">
          <ac:chgData name="Baruch Rutman" userId="d8fc4848d4319b0f" providerId="LiveId" clId="{6F2F0E85-BB96-4032-9ABA-768D9685F624}" dt="2022-03-08T15:40:15.146" v="1800" actId="26606"/>
          <ac:spMkLst>
            <pc:docMk/>
            <pc:sldMk cId="1374402481" sldId="256"/>
            <ac:spMk id="13" creationId="{AF2F604E-43BE-4DC3-B983-E071523364F8}"/>
          </ac:spMkLst>
        </pc:spChg>
        <pc:spChg chg="add del">
          <ac:chgData name="Baruch Rutman" userId="d8fc4848d4319b0f" providerId="LiveId" clId="{6F2F0E85-BB96-4032-9ABA-768D9685F624}" dt="2022-03-08T15:40:15.146" v="1800" actId="26606"/>
          <ac:spMkLst>
            <pc:docMk/>
            <pc:sldMk cId="1374402481" sldId="256"/>
            <ac:spMk id="15" creationId="{08C9B587-E65E-4B52-B37C-ABEBB6E87928}"/>
          </ac:spMkLst>
        </pc:spChg>
        <pc:picChg chg="add del">
          <ac:chgData name="Baruch Rutman" userId="d8fc4848d4319b0f" providerId="LiveId" clId="{6F2F0E85-BB96-4032-9ABA-768D9685F624}" dt="2022-03-08T15:40:15.146" v="1800" actId="26606"/>
          <ac:picMkLst>
            <pc:docMk/>
            <pc:sldMk cId="1374402481" sldId="256"/>
            <ac:picMk id="5" creationId="{69148402-929E-43DB-A3AF-B0C4E137BF18}"/>
          </ac:picMkLst>
        </pc:picChg>
      </pc:sldChg>
      <pc:sldChg chg="addSp delSp modSp new mod setBg delDesignElem">
        <pc:chgData name="Baruch Rutman" userId="d8fc4848d4319b0f" providerId="LiveId" clId="{6F2F0E85-BB96-4032-9ABA-768D9685F624}" dt="2022-03-08T15:43:07.863" v="1872" actId="20577"/>
        <pc:sldMkLst>
          <pc:docMk/>
          <pc:sldMk cId="3981671232" sldId="257"/>
        </pc:sldMkLst>
        <pc:spChg chg="mod">
          <ac:chgData name="Baruch Rutman" userId="d8fc4848d4319b0f" providerId="LiveId" clId="{6F2F0E85-BB96-4032-9ABA-768D9685F624}" dt="2022-03-08T15:28:31.798" v="1533" actId="26606"/>
          <ac:spMkLst>
            <pc:docMk/>
            <pc:sldMk cId="3981671232" sldId="257"/>
            <ac:spMk id="2" creationId="{C168BF9A-2E38-4275-95D2-2F62E9D94AD5}"/>
          </ac:spMkLst>
        </pc:spChg>
        <pc:spChg chg="mod">
          <ac:chgData name="Baruch Rutman" userId="d8fc4848d4319b0f" providerId="LiveId" clId="{6F2F0E85-BB96-4032-9ABA-768D9685F624}" dt="2022-03-08T15:43:07.863" v="1872" actId="20577"/>
          <ac:spMkLst>
            <pc:docMk/>
            <pc:sldMk cId="3981671232" sldId="257"/>
            <ac:spMk id="3" creationId="{333CA2F6-FF86-4F68-B55D-3580E4F464DC}"/>
          </ac:spMkLst>
        </pc:spChg>
        <pc:spChg chg="add del">
          <ac:chgData name="Baruch Rutman" userId="d8fc4848d4319b0f" providerId="LiveId" clId="{6F2F0E85-BB96-4032-9ABA-768D9685F624}" dt="2022-03-08T15:40:14.414" v="1799"/>
          <ac:spMkLst>
            <pc:docMk/>
            <pc:sldMk cId="3981671232" sldId="257"/>
            <ac:spMk id="8" creationId="{827B839B-9ADE-406B-8590-F1CAEDED45A1}"/>
          </ac:spMkLst>
        </pc:spChg>
        <pc:spChg chg="add del">
          <ac:chgData name="Baruch Rutman" userId="d8fc4848d4319b0f" providerId="LiveId" clId="{6F2F0E85-BB96-4032-9ABA-768D9685F624}" dt="2022-03-08T15:40:14.414" v="1799"/>
          <ac:spMkLst>
            <pc:docMk/>
            <pc:sldMk cId="3981671232" sldId="257"/>
            <ac:spMk id="10" creationId="{CFE45BF0-46DB-408C-B5F7-7B11716805D4}"/>
          </ac:spMkLst>
        </pc:spChg>
        <pc:spChg chg="add del">
          <ac:chgData name="Baruch Rutman" userId="d8fc4848d4319b0f" providerId="LiveId" clId="{6F2F0E85-BB96-4032-9ABA-768D9685F624}" dt="2022-03-08T15:40:14.414" v="1799"/>
          <ac:spMkLst>
            <pc:docMk/>
            <pc:sldMk cId="3981671232" sldId="257"/>
            <ac:spMk id="12" creationId="{2AEBC8F2-97B1-41B4-93F1-2D289E197FBA}"/>
          </ac:spMkLst>
        </pc:spChg>
        <pc:spChg chg="add del">
          <ac:chgData name="Baruch Rutman" userId="d8fc4848d4319b0f" providerId="LiveId" clId="{6F2F0E85-BB96-4032-9ABA-768D9685F624}" dt="2022-03-08T15:40:14.414" v="1799"/>
          <ac:spMkLst>
            <pc:docMk/>
            <pc:sldMk cId="3981671232" sldId="257"/>
            <ac:spMk id="14" creationId="{472E3A19-F5D5-48FC-BB9C-48C2F68F598B}"/>
          </ac:spMkLst>
        </pc:spChg>
        <pc:spChg chg="add del">
          <ac:chgData name="Baruch Rutman" userId="d8fc4848d4319b0f" providerId="LiveId" clId="{6F2F0E85-BB96-4032-9ABA-768D9685F624}" dt="2022-03-08T15:40:14.414" v="1799"/>
          <ac:spMkLst>
            <pc:docMk/>
            <pc:sldMk cId="3981671232" sldId="257"/>
            <ac:spMk id="16" creationId="{7A62E32F-BB65-43A8-8EB5-92346890E549}"/>
          </ac:spMkLst>
        </pc:spChg>
        <pc:spChg chg="add del">
          <ac:chgData name="Baruch Rutman" userId="d8fc4848d4319b0f" providerId="LiveId" clId="{6F2F0E85-BB96-4032-9ABA-768D9685F624}" dt="2022-03-08T15:40:14.414" v="1799"/>
          <ac:spMkLst>
            <pc:docMk/>
            <pc:sldMk cId="3981671232" sldId="257"/>
            <ac:spMk id="18" creationId="{14E91B64-9FCC-451E-AFB4-A827D6329367}"/>
          </ac:spMkLst>
        </pc:spChg>
      </pc:sldChg>
      <pc:sldChg chg="addSp delSp modSp new mod setBg delDesignElem">
        <pc:chgData name="Baruch Rutman" userId="d8fc4848d4319b0f" providerId="LiveId" clId="{6F2F0E85-BB96-4032-9ABA-768D9685F624}" dt="2022-03-08T15:40:14.414" v="1799"/>
        <pc:sldMkLst>
          <pc:docMk/>
          <pc:sldMk cId="2007280326" sldId="258"/>
        </pc:sldMkLst>
        <pc:spChg chg="mod">
          <ac:chgData name="Baruch Rutman" userId="d8fc4848d4319b0f" providerId="LiveId" clId="{6F2F0E85-BB96-4032-9ABA-768D9685F624}" dt="2022-03-08T15:28:21.308" v="1532" actId="26606"/>
          <ac:spMkLst>
            <pc:docMk/>
            <pc:sldMk cId="2007280326" sldId="258"/>
            <ac:spMk id="2" creationId="{BAD5849D-7DDF-4EF3-BBC7-0CF39A5598CD}"/>
          </ac:spMkLst>
        </pc:spChg>
        <pc:spChg chg="del">
          <ac:chgData name="Baruch Rutman" userId="d8fc4848d4319b0f" providerId="LiveId" clId="{6F2F0E85-BB96-4032-9ABA-768D9685F624}" dt="2022-03-08T15:24:23.940" v="1422"/>
          <ac:spMkLst>
            <pc:docMk/>
            <pc:sldMk cId="2007280326" sldId="258"/>
            <ac:spMk id="3" creationId="{7B53C49B-58D4-4759-80C7-D514C5B40359}"/>
          </ac:spMkLst>
        </pc:spChg>
        <pc:spChg chg="add del">
          <ac:chgData name="Baruch Rutman" userId="d8fc4848d4319b0f" providerId="LiveId" clId="{6F2F0E85-BB96-4032-9ABA-768D9685F624}" dt="2022-03-08T15:40:14.414" v="1799"/>
          <ac:spMkLst>
            <pc:docMk/>
            <pc:sldMk cId="2007280326" sldId="258"/>
            <ac:spMk id="10" creationId="{D4771268-CB57-404A-9271-370EB28F6090}"/>
          </ac:spMkLst>
        </pc:spChg>
        <pc:picChg chg="add mod">
          <ac:chgData name="Baruch Rutman" userId="d8fc4848d4319b0f" providerId="LiveId" clId="{6F2F0E85-BB96-4032-9ABA-768D9685F624}" dt="2022-03-08T15:28:21.308" v="1532" actId="26606"/>
          <ac:picMkLst>
            <pc:docMk/>
            <pc:sldMk cId="2007280326" sldId="258"/>
            <ac:picMk id="5" creationId="{E3A5ABFA-2C4A-4419-B8F8-F44398245830}"/>
          </ac:picMkLst>
        </pc:picChg>
      </pc:sldChg>
      <pc:sldChg chg="addSp delSp modSp new mod setBg delDesignElem">
        <pc:chgData name="Baruch Rutman" userId="d8fc4848d4319b0f" providerId="LiveId" clId="{6F2F0E85-BB96-4032-9ABA-768D9685F624}" dt="2022-03-08T15:40:14.414" v="1799"/>
        <pc:sldMkLst>
          <pc:docMk/>
          <pc:sldMk cId="3134849891" sldId="259"/>
        </pc:sldMkLst>
        <pc:spChg chg="mod">
          <ac:chgData name="Baruch Rutman" userId="d8fc4848d4319b0f" providerId="LiveId" clId="{6F2F0E85-BB96-4032-9ABA-768D9685F624}" dt="2022-03-08T15:32:52.369" v="1606" actId="782"/>
          <ac:spMkLst>
            <pc:docMk/>
            <pc:sldMk cId="3134849891" sldId="259"/>
            <ac:spMk id="2" creationId="{82B01303-09B7-416F-8B6D-0C646BD497BF}"/>
          </ac:spMkLst>
        </pc:spChg>
        <pc:spChg chg="del">
          <ac:chgData name="Baruch Rutman" userId="d8fc4848d4319b0f" providerId="LiveId" clId="{6F2F0E85-BB96-4032-9ABA-768D9685F624}" dt="2022-03-08T15:26:23.637" v="1460"/>
          <ac:spMkLst>
            <pc:docMk/>
            <pc:sldMk cId="3134849891" sldId="259"/>
            <ac:spMk id="3" creationId="{E3DDBF2B-E0E3-460F-B8DD-05CDAAE1ECCF}"/>
          </ac:spMkLst>
        </pc:spChg>
        <pc:spChg chg="add del">
          <ac:chgData name="Baruch Rutman" userId="d8fc4848d4319b0f" providerId="LiveId" clId="{6F2F0E85-BB96-4032-9ABA-768D9685F624}" dt="2022-03-08T15:40:14.414" v="1799"/>
          <ac:spMkLst>
            <pc:docMk/>
            <pc:sldMk cId="3134849891" sldId="259"/>
            <ac:spMk id="10" creationId="{A4AC5506-6312-4701-8D3C-40187889A947}"/>
          </ac:spMkLst>
        </pc:spChg>
        <pc:picChg chg="add mod">
          <ac:chgData name="Baruch Rutman" userId="d8fc4848d4319b0f" providerId="LiveId" clId="{6F2F0E85-BB96-4032-9ABA-768D9685F624}" dt="2022-03-08T15:33:04.266" v="1608" actId="1076"/>
          <ac:picMkLst>
            <pc:docMk/>
            <pc:sldMk cId="3134849891" sldId="259"/>
            <ac:picMk id="5" creationId="{50C2D957-7F55-4E11-9496-98260D3EA863}"/>
          </ac:picMkLst>
        </pc:picChg>
      </pc:sldChg>
      <pc:sldChg chg="addSp delSp modSp new mod setBg delDesignElem">
        <pc:chgData name="Baruch Rutman" userId="d8fc4848d4319b0f" providerId="LiveId" clId="{6F2F0E85-BB96-4032-9ABA-768D9685F624}" dt="2022-03-08T15:40:14.414" v="1799"/>
        <pc:sldMkLst>
          <pc:docMk/>
          <pc:sldMk cId="1278396413" sldId="260"/>
        </pc:sldMkLst>
        <pc:spChg chg="mod">
          <ac:chgData name="Baruch Rutman" userId="d8fc4848d4319b0f" providerId="LiveId" clId="{6F2F0E85-BB96-4032-9ABA-768D9685F624}" dt="2022-03-08T15:28:14.412" v="1530" actId="26606"/>
          <ac:spMkLst>
            <pc:docMk/>
            <pc:sldMk cId="1278396413" sldId="260"/>
            <ac:spMk id="2" creationId="{29F2187A-CF28-4BE4-83A5-1AD2A127C7EC}"/>
          </ac:spMkLst>
        </pc:spChg>
        <pc:spChg chg="del">
          <ac:chgData name="Baruch Rutman" userId="d8fc4848d4319b0f" providerId="LiveId" clId="{6F2F0E85-BB96-4032-9ABA-768D9685F624}" dt="2022-03-08T15:27:52.585" v="1521"/>
          <ac:spMkLst>
            <pc:docMk/>
            <pc:sldMk cId="1278396413" sldId="260"/>
            <ac:spMk id="3" creationId="{D9988712-907C-43BA-9B00-2CECB78F7F73}"/>
          </ac:spMkLst>
        </pc:spChg>
        <pc:spChg chg="add del">
          <ac:chgData name="Baruch Rutman" userId="d8fc4848d4319b0f" providerId="LiveId" clId="{6F2F0E85-BB96-4032-9ABA-768D9685F624}" dt="2022-03-08T15:28:13.721" v="1527" actId="26606"/>
          <ac:spMkLst>
            <pc:docMk/>
            <pc:sldMk cId="1278396413" sldId="260"/>
            <ac:spMk id="10" creationId="{A4AC5506-6312-4701-8D3C-40187889A947}"/>
          </ac:spMkLst>
        </pc:spChg>
        <pc:spChg chg="add del">
          <ac:chgData name="Baruch Rutman" userId="d8fc4848d4319b0f" providerId="LiveId" clId="{6F2F0E85-BB96-4032-9ABA-768D9685F624}" dt="2022-03-08T15:28:14.408" v="1529" actId="26606"/>
          <ac:spMkLst>
            <pc:docMk/>
            <pc:sldMk cId="1278396413" sldId="260"/>
            <ac:spMk id="12" creationId="{D12DDE76-C203-4047-9998-63900085B5E8}"/>
          </ac:spMkLst>
        </pc:spChg>
        <pc:spChg chg="add del">
          <ac:chgData name="Baruch Rutman" userId="d8fc4848d4319b0f" providerId="LiveId" clId="{6F2F0E85-BB96-4032-9ABA-768D9685F624}" dt="2022-03-08T15:40:14.414" v="1799"/>
          <ac:spMkLst>
            <pc:docMk/>
            <pc:sldMk cId="1278396413" sldId="260"/>
            <ac:spMk id="14" creationId="{A4AC5506-6312-4701-8D3C-40187889A947}"/>
          </ac:spMkLst>
        </pc:spChg>
        <pc:picChg chg="add mod">
          <ac:chgData name="Baruch Rutman" userId="d8fc4848d4319b0f" providerId="LiveId" clId="{6F2F0E85-BB96-4032-9ABA-768D9685F624}" dt="2022-03-08T15:29:37.295" v="1577" actId="1076"/>
          <ac:picMkLst>
            <pc:docMk/>
            <pc:sldMk cId="1278396413" sldId="260"/>
            <ac:picMk id="5" creationId="{AC989BAD-DF2A-4824-ABD8-66DDB35FB26C}"/>
          </ac:picMkLst>
        </pc:picChg>
      </pc:sldChg>
      <pc:sldChg chg="addSp delSp modSp add mod delDesignElem">
        <pc:chgData name="Baruch Rutman" userId="d8fc4848d4319b0f" providerId="LiveId" clId="{6F2F0E85-BB96-4032-9ABA-768D9685F624}" dt="2022-03-08T15:40:14.414" v="1799"/>
        <pc:sldMkLst>
          <pc:docMk/>
          <pc:sldMk cId="3607022440" sldId="261"/>
        </pc:sldMkLst>
        <pc:spChg chg="mod">
          <ac:chgData name="Baruch Rutman" userId="d8fc4848d4319b0f" providerId="LiveId" clId="{6F2F0E85-BB96-4032-9ABA-768D9685F624}" dt="2022-03-08T15:29:12.653" v="1569" actId="20577"/>
          <ac:spMkLst>
            <pc:docMk/>
            <pc:sldMk cId="3607022440" sldId="261"/>
            <ac:spMk id="2" creationId="{29F2187A-CF28-4BE4-83A5-1AD2A127C7EC}"/>
          </ac:spMkLst>
        </pc:spChg>
        <pc:spChg chg="add del mod">
          <ac:chgData name="Baruch Rutman" userId="d8fc4848d4319b0f" providerId="LiveId" clId="{6F2F0E85-BB96-4032-9ABA-768D9685F624}" dt="2022-03-08T15:29:21.257" v="1571"/>
          <ac:spMkLst>
            <pc:docMk/>
            <pc:sldMk cId="3607022440" sldId="261"/>
            <ac:spMk id="4" creationId="{8E4F0E0D-E110-444A-A085-6A797ECE672B}"/>
          </ac:spMkLst>
        </pc:spChg>
        <pc:spChg chg="add del">
          <ac:chgData name="Baruch Rutman" userId="d8fc4848d4319b0f" providerId="LiveId" clId="{6F2F0E85-BB96-4032-9ABA-768D9685F624}" dt="2022-03-08T15:40:14.414" v="1799"/>
          <ac:spMkLst>
            <pc:docMk/>
            <pc:sldMk cId="3607022440" sldId="261"/>
            <ac:spMk id="14" creationId="{A4AC5506-6312-4701-8D3C-40187889A947}"/>
          </ac:spMkLst>
        </pc:spChg>
        <pc:picChg chg="del">
          <ac:chgData name="Baruch Rutman" userId="d8fc4848d4319b0f" providerId="LiveId" clId="{6F2F0E85-BB96-4032-9ABA-768D9685F624}" dt="2022-03-08T15:29:14.599" v="1570" actId="478"/>
          <ac:picMkLst>
            <pc:docMk/>
            <pc:sldMk cId="3607022440" sldId="261"/>
            <ac:picMk id="5" creationId="{AC989BAD-DF2A-4824-ABD8-66DDB35FB26C}"/>
          </ac:picMkLst>
        </pc:picChg>
        <pc:picChg chg="add mod">
          <ac:chgData name="Baruch Rutman" userId="d8fc4848d4319b0f" providerId="LiveId" clId="{6F2F0E85-BB96-4032-9ABA-768D9685F624}" dt="2022-03-08T15:29:29.116" v="1575" actId="1076"/>
          <ac:picMkLst>
            <pc:docMk/>
            <pc:sldMk cId="3607022440" sldId="261"/>
            <ac:picMk id="7" creationId="{B56F4F35-5F96-4B64-98A2-FBEE77B6D627}"/>
          </ac:picMkLst>
        </pc:picChg>
      </pc:sldChg>
      <pc:sldChg chg="new del">
        <pc:chgData name="Baruch Rutman" userId="d8fc4848d4319b0f" providerId="LiveId" clId="{6F2F0E85-BB96-4032-9ABA-768D9685F624}" dt="2022-03-08T15:30:08.124" v="1579" actId="47"/>
        <pc:sldMkLst>
          <pc:docMk/>
          <pc:sldMk cId="1151928946" sldId="262"/>
        </pc:sldMkLst>
      </pc:sldChg>
      <pc:sldChg chg="addSp delSp modSp add mod modAnim delDesignElem">
        <pc:chgData name="Baruch Rutman" userId="d8fc4848d4319b0f" providerId="LiveId" clId="{6F2F0E85-BB96-4032-9ABA-768D9685F624}" dt="2022-03-08T15:40:14.414" v="1799"/>
        <pc:sldMkLst>
          <pc:docMk/>
          <pc:sldMk cId="1229213606" sldId="262"/>
        </pc:sldMkLst>
        <pc:spChg chg="mod">
          <ac:chgData name="Baruch Rutman" userId="d8fc4848d4319b0f" providerId="LiveId" clId="{6F2F0E85-BB96-4032-9ABA-768D9685F624}" dt="2022-03-08T15:37:51.653" v="1789" actId="20577"/>
          <ac:spMkLst>
            <pc:docMk/>
            <pc:sldMk cId="1229213606" sldId="262"/>
            <ac:spMk id="2" creationId="{29F2187A-CF28-4BE4-83A5-1AD2A127C7EC}"/>
          </ac:spMkLst>
        </pc:spChg>
        <pc:spChg chg="add del mod">
          <ac:chgData name="Baruch Rutman" userId="d8fc4848d4319b0f" providerId="LiveId" clId="{6F2F0E85-BB96-4032-9ABA-768D9685F624}" dt="2022-03-08T15:30:59.858" v="1602"/>
          <ac:spMkLst>
            <pc:docMk/>
            <pc:sldMk cId="1229213606" sldId="262"/>
            <ac:spMk id="4" creationId="{119C3F5E-0425-4A7A-9E54-30D36A7040BA}"/>
          </ac:spMkLst>
        </pc:spChg>
        <pc:spChg chg="add del">
          <ac:chgData name="Baruch Rutman" userId="d8fc4848d4319b0f" providerId="LiveId" clId="{6F2F0E85-BB96-4032-9ABA-768D9685F624}" dt="2022-03-08T15:40:14.414" v="1799"/>
          <ac:spMkLst>
            <pc:docMk/>
            <pc:sldMk cId="1229213606" sldId="262"/>
            <ac:spMk id="14" creationId="{A4AC5506-6312-4701-8D3C-40187889A947}"/>
          </ac:spMkLst>
        </pc:spChg>
        <pc:picChg chg="add mod">
          <ac:chgData name="Baruch Rutman" userId="d8fc4848d4319b0f" providerId="LiveId" clId="{6F2F0E85-BB96-4032-9ABA-768D9685F624}" dt="2022-03-08T15:40:14.414" v="1799"/>
          <ac:picMkLst>
            <pc:docMk/>
            <pc:sldMk cId="1229213606" sldId="262"/>
            <ac:picMk id="5" creationId="{75E31559-803D-4B28-9FC5-C09C0CCE5CAE}"/>
          </ac:picMkLst>
        </pc:picChg>
        <pc:picChg chg="del">
          <ac:chgData name="Baruch Rutman" userId="d8fc4848d4319b0f" providerId="LiveId" clId="{6F2F0E85-BB96-4032-9ABA-768D9685F624}" dt="2022-03-08T15:30:24.375" v="1581" actId="478"/>
          <ac:picMkLst>
            <pc:docMk/>
            <pc:sldMk cId="1229213606" sldId="262"/>
            <ac:picMk id="7" creationId="{B56F4F35-5F96-4B64-98A2-FBEE77B6D627}"/>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C038BB1-AB43-4D99-89AA-BF4F5D0B10A1}"/>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A740FA1F-626C-489A-885C-8C42EEB228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B84C09A2-99D3-4E37-9241-0DD8BCF7EFEE}"/>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5" name="מציין מיקום של כותרת תחתונה 4">
            <a:extLst>
              <a:ext uri="{FF2B5EF4-FFF2-40B4-BE49-F238E27FC236}">
                <a16:creationId xmlns:a16="http://schemas.microsoft.com/office/drawing/2014/main" id="{3FE2787C-23BB-461B-83FC-1B48C21097CA}"/>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9D7D1334-5C51-49CD-B246-812AD989B071}"/>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348516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843E612-E658-447A-99ED-A51EE168C04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F5E857F6-4596-4310-BE9F-167A665325E3}"/>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FB49AD5A-D134-4377-88BC-A66BA8A8A156}"/>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5" name="מציין מיקום של כותרת תחתונה 4">
            <a:extLst>
              <a:ext uri="{FF2B5EF4-FFF2-40B4-BE49-F238E27FC236}">
                <a16:creationId xmlns:a16="http://schemas.microsoft.com/office/drawing/2014/main" id="{9E51C290-9A55-49B4-8B29-6AAB055FE72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C25EEC00-566A-4AD9-A78D-BD9AE3DC6DB9}"/>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2990649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4596FD52-8801-4B64-B22A-CDAE5CEA4F82}"/>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1A239D56-17F7-41A6-9903-F7B3D17D9312}"/>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7F010D8-63C8-4686-9DCE-16EEBFB207E8}"/>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5" name="מציין מיקום של כותרת תחתונה 4">
            <a:extLst>
              <a:ext uri="{FF2B5EF4-FFF2-40B4-BE49-F238E27FC236}">
                <a16:creationId xmlns:a16="http://schemas.microsoft.com/office/drawing/2014/main" id="{71697BC0-A423-4C1D-8453-71A0CC0635C6}"/>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2BFE1FB-2DD9-4765-AF19-0CBCB6BBBBC4}"/>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4266447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914C936-7DCB-422E-921C-78ECCC2F784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DD5579AB-E547-4AD6-8C03-FB14305A41D3}"/>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B8328E50-9754-419D-A220-43F54928B391}"/>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5" name="מציין מיקום של כותרת תחתונה 4">
            <a:extLst>
              <a:ext uri="{FF2B5EF4-FFF2-40B4-BE49-F238E27FC236}">
                <a16:creationId xmlns:a16="http://schemas.microsoft.com/office/drawing/2014/main" id="{C348A396-9530-40EA-96EA-5391AC41C46D}"/>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3E08D56A-AD6C-48EB-B0B1-69237FDF6289}"/>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19559158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206417B-E227-48D2-8CDA-F5D4BD1E70DD}"/>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61D91246-19DD-43C8-9137-5484A5B1017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B4F3F88D-3DC0-40A8-8966-6B8F82C50CE6}"/>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5" name="מציין מיקום של כותרת תחתונה 4">
            <a:extLst>
              <a:ext uri="{FF2B5EF4-FFF2-40B4-BE49-F238E27FC236}">
                <a16:creationId xmlns:a16="http://schemas.microsoft.com/office/drawing/2014/main" id="{A225F19A-62B6-40C2-AF93-FE81B201ECBD}"/>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4031592A-327C-41E2-AF5D-3EA17DD3BA24}"/>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2078137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E01F76C-6A5A-405D-8A1E-C2FB70A8651F}"/>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2209F9F7-BB33-4AB5-9AD1-547C5C2A3620}"/>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2E28E469-70F2-4486-8A6D-EAD4933A2C80}"/>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84CCDE52-1858-4FDA-9E81-F277CB16732C}"/>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6" name="מציין מיקום של כותרת תחתונה 5">
            <a:extLst>
              <a:ext uri="{FF2B5EF4-FFF2-40B4-BE49-F238E27FC236}">
                <a16:creationId xmlns:a16="http://schemas.microsoft.com/office/drawing/2014/main" id="{1CA98800-229F-4197-9B00-DF965F4DACD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CCDB9358-72D1-462D-8C00-B8BC2571876B}"/>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604463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B6EE6AF-A242-4D03-9BB2-11E355B18C69}"/>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14562468-44DE-490F-A083-0D7A6775E0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4E368979-54BC-43C6-9970-CF358057B4A2}"/>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C19DD99D-7AFE-4B25-9574-17E24A866C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BEDFB050-B9A4-4DA8-8DBD-78F1195EE09D}"/>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C3C62E3F-FB49-4D98-B76C-666C30CB86FD}"/>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8" name="מציין מיקום של כותרת תחתונה 7">
            <a:extLst>
              <a:ext uri="{FF2B5EF4-FFF2-40B4-BE49-F238E27FC236}">
                <a16:creationId xmlns:a16="http://schemas.microsoft.com/office/drawing/2014/main" id="{6BBAFFF3-888F-4E13-827C-6C8F7BE2EC18}"/>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9FCB4002-C438-4190-BAA5-4F5EA45D3788}"/>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1443067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7D67078-C472-40E6-9B36-89B425832CC9}"/>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90A7AE29-C8BD-4545-B29F-C2CBEF14A0CA}"/>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4" name="מציין מיקום של כותרת תחתונה 3">
            <a:extLst>
              <a:ext uri="{FF2B5EF4-FFF2-40B4-BE49-F238E27FC236}">
                <a16:creationId xmlns:a16="http://schemas.microsoft.com/office/drawing/2014/main" id="{C3EE8D04-19C0-4A50-B90C-804E6D16D2D6}"/>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49D86032-D181-4B91-A8BB-B7C262B5AB08}"/>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2525680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0972D872-4607-4FEF-ACB4-3080831E0FE8}"/>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3" name="מציין מיקום של כותרת תחתונה 2">
            <a:extLst>
              <a:ext uri="{FF2B5EF4-FFF2-40B4-BE49-F238E27FC236}">
                <a16:creationId xmlns:a16="http://schemas.microsoft.com/office/drawing/2014/main" id="{AE15110E-2C66-4D57-943C-5B8B6F060249}"/>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37EEFDB4-0A28-404A-90A4-CA0DB84203D7}"/>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903468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18D0498-7149-4895-8607-9C04248F3472}"/>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35275DA9-0E56-44BA-ABF5-1C703C2252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CB49A0AB-1F4A-43ED-B7FF-B6040A87F1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5BCC740D-0580-4E7C-84FF-386C74A9FA69}"/>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6" name="מציין מיקום של כותרת תחתונה 5">
            <a:extLst>
              <a:ext uri="{FF2B5EF4-FFF2-40B4-BE49-F238E27FC236}">
                <a16:creationId xmlns:a16="http://schemas.microsoft.com/office/drawing/2014/main" id="{FB527D07-A840-4B04-BF93-B34FC03A3D6F}"/>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06E8D64-B47A-4383-B956-CDF8846C2553}"/>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3343476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6D64613-A082-4CF4-BA23-508E733C79DA}"/>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FDBCCAC4-397B-4DCB-BA4E-DC762E770E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6C638719-4298-4C49-B924-5DC97043EE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2A20A6FF-C3DB-4EC7-A12D-21535114EE31}"/>
              </a:ext>
            </a:extLst>
          </p:cNvPr>
          <p:cNvSpPr>
            <a:spLocks noGrp="1"/>
          </p:cNvSpPr>
          <p:nvPr>
            <p:ph type="dt" sz="half" idx="10"/>
          </p:nvPr>
        </p:nvSpPr>
        <p:spPr/>
        <p:txBody>
          <a:bodyPr/>
          <a:lstStyle/>
          <a:p>
            <a:fld id="{E32F3788-27B7-4DE6-9573-28F1820F903C}" type="datetimeFigureOut">
              <a:rPr lang="he-IL" smtClean="0"/>
              <a:t>ז'/אדר ב/תשפ"ב</a:t>
            </a:fld>
            <a:endParaRPr lang="he-IL"/>
          </a:p>
        </p:txBody>
      </p:sp>
      <p:sp>
        <p:nvSpPr>
          <p:cNvPr id="6" name="מציין מיקום של כותרת תחתונה 5">
            <a:extLst>
              <a:ext uri="{FF2B5EF4-FFF2-40B4-BE49-F238E27FC236}">
                <a16:creationId xmlns:a16="http://schemas.microsoft.com/office/drawing/2014/main" id="{57F0ABC4-E2BE-4B2A-86C6-AC1FEFF66D68}"/>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5096A318-BBA4-4F91-9204-85F839905F56}"/>
              </a:ext>
            </a:extLst>
          </p:cNvPr>
          <p:cNvSpPr>
            <a:spLocks noGrp="1"/>
          </p:cNvSpPr>
          <p:nvPr>
            <p:ph type="sldNum" sz="quarter" idx="12"/>
          </p:nvPr>
        </p:nvSpPr>
        <p:spPr/>
        <p:txBody>
          <a:bodyPr/>
          <a:lstStyle/>
          <a:p>
            <a:fld id="{EA0A1316-5E7E-4FA4-B002-741C54C401CB}" type="slidenum">
              <a:rPr lang="he-IL" smtClean="0"/>
              <a:t>‹#›</a:t>
            </a:fld>
            <a:endParaRPr lang="he-IL"/>
          </a:p>
        </p:txBody>
      </p:sp>
    </p:spTree>
    <p:extLst>
      <p:ext uri="{BB962C8B-B14F-4D97-AF65-F5344CB8AC3E}">
        <p14:creationId xmlns:p14="http://schemas.microsoft.com/office/powerpoint/2010/main" val="2665972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DB0C0A89-4249-43BC-AA57-1C5AE99601C9}"/>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E2BC879A-F437-424C-9DA1-4D2134EC9509}"/>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D8439CEC-97C0-4F15-B893-E0DEF7276F2C}"/>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E32F3788-27B7-4DE6-9573-28F1820F903C}" type="datetimeFigureOut">
              <a:rPr lang="he-IL" smtClean="0"/>
              <a:t>ז'/אדר ב/תשפ"ב</a:t>
            </a:fld>
            <a:endParaRPr lang="he-IL"/>
          </a:p>
        </p:txBody>
      </p:sp>
      <p:sp>
        <p:nvSpPr>
          <p:cNvPr id="5" name="מציין מיקום של כותרת תחתונה 4">
            <a:extLst>
              <a:ext uri="{FF2B5EF4-FFF2-40B4-BE49-F238E27FC236}">
                <a16:creationId xmlns:a16="http://schemas.microsoft.com/office/drawing/2014/main" id="{77635216-9A3B-4518-B09E-68169C0907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592594A8-00F6-461E-BED7-28E100089A91}"/>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EA0A1316-5E7E-4FA4-B002-741C54C401CB}" type="slidenum">
              <a:rPr lang="he-IL" smtClean="0"/>
              <a:t>‹#›</a:t>
            </a:fld>
            <a:endParaRPr lang="he-IL"/>
          </a:p>
        </p:txBody>
      </p:sp>
    </p:spTree>
    <p:extLst>
      <p:ext uri="{BB962C8B-B14F-4D97-AF65-F5344CB8AC3E}">
        <p14:creationId xmlns:p14="http://schemas.microsoft.com/office/powerpoint/2010/main" val="1076656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108C81E-8611-4FBC-B7BF-20F3D8192B01}"/>
              </a:ext>
            </a:extLst>
          </p:cNvPr>
          <p:cNvSpPr>
            <a:spLocks noGrp="1"/>
          </p:cNvSpPr>
          <p:nvPr>
            <p:ph type="ctrTitle"/>
          </p:nvPr>
        </p:nvSpPr>
        <p:spPr/>
        <p:txBody>
          <a:bodyPr>
            <a:normAutofit fontScale="90000"/>
          </a:bodyPr>
          <a:lstStyle/>
          <a:p>
            <a:r>
              <a:rPr lang="he-IL">
                <a:cs typeface="+mn-cs"/>
              </a:rPr>
              <a:t>פרויקט קורס מערכות המלצה –</a:t>
            </a:r>
            <a:br>
              <a:rPr lang="he-IL">
                <a:cs typeface="+mn-cs"/>
              </a:rPr>
            </a:br>
            <a:r>
              <a:rPr lang="he-IL">
                <a:cs typeface="+mn-cs"/>
              </a:rPr>
              <a:t>מערכת המלצת סרטים היברידית</a:t>
            </a:r>
            <a:endParaRPr lang="he-IL" dirty="0">
              <a:cs typeface="+mn-cs"/>
            </a:endParaRPr>
          </a:p>
        </p:txBody>
      </p:sp>
      <p:sp>
        <p:nvSpPr>
          <p:cNvPr id="3" name="כותרת משנה 2">
            <a:extLst>
              <a:ext uri="{FF2B5EF4-FFF2-40B4-BE49-F238E27FC236}">
                <a16:creationId xmlns:a16="http://schemas.microsoft.com/office/drawing/2014/main" id="{96934D87-53DC-4D60-B9B7-DFFCBE91AFF6}"/>
              </a:ext>
            </a:extLst>
          </p:cNvPr>
          <p:cNvSpPr>
            <a:spLocks noGrp="1"/>
          </p:cNvSpPr>
          <p:nvPr>
            <p:ph type="subTitle" idx="1"/>
          </p:nvPr>
        </p:nvSpPr>
        <p:spPr/>
        <p:txBody>
          <a:bodyPr>
            <a:normAutofit lnSpcReduction="10000"/>
          </a:bodyPr>
          <a:lstStyle/>
          <a:p>
            <a:r>
              <a:rPr lang="he-IL" dirty="0"/>
              <a:t>חברי קבוצה הפרויקט:</a:t>
            </a:r>
          </a:p>
          <a:p>
            <a:r>
              <a:rPr lang="he-IL" dirty="0"/>
              <a:t>יבגני </a:t>
            </a:r>
            <a:r>
              <a:rPr lang="he-IL" dirty="0" err="1"/>
              <a:t>גאיסינסקי</a:t>
            </a:r>
            <a:endParaRPr lang="he-IL" dirty="0"/>
          </a:p>
          <a:p>
            <a:r>
              <a:rPr lang="he-IL" dirty="0"/>
              <a:t>רועי אמזלג</a:t>
            </a:r>
          </a:p>
          <a:p>
            <a:r>
              <a:rPr lang="he-IL" dirty="0"/>
              <a:t>ברוך </a:t>
            </a:r>
            <a:r>
              <a:rPr lang="he-IL" dirty="0" err="1"/>
              <a:t>רוטמן</a:t>
            </a:r>
            <a:endParaRPr lang="he-IL" dirty="0"/>
          </a:p>
        </p:txBody>
      </p:sp>
    </p:spTree>
    <p:extLst>
      <p:ext uri="{BB962C8B-B14F-4D97-AF65-F5344CB8AC3E}">
        <p14:creationId xmlns:p14="http://schemas.microsoft.com/office/powerpoint/2010/main" val="13744024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כותרת 1">
            <a:extLst>
              <a:ext uri="{FF2B5EF4-FFF2-40B4-BE49-F238E27FC236}">
                <a16:creationId xmlns:a16="http://schemas.microsoft.com/office/drawing/2014/main" id="{29F2187A-CF28-4BE4-83A5-1AD2A127C7EC}"/>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rtl="0"/>
            <a:r>
              <a:rPr lang="he-IL" sz="3200" kern="1200" dirty="0">
                <a:solidFill>
                  <a:schemeClr val="bg1"/>
                </a:solidFill>
                <a:latin typeface="+mj-lt"/>
                <a:ea typeface="+mj-ea"/>
                <a:cs typeface="+mn-cs"/>
              </a:rPr>
              <a:t>דוגמה להמלצ</a:t>
            </a:r>
            <a:r>
              <a:rPr lang="he-IL" sz="3200" dirty="0">
                <a:solidFill>
                  <a:schemeClr val="bg1"/>
                </a:solidFill>
                <a:cs typeface="+mn-cs"/>
              </a:rPr>
              <a:t>ה לפי סרט</a:t>
            </a:r>
            <a:endParaRPr lang="en-US" sz="3200" kern="1200" dirty="0">
              <a:solidFill>
                <a:schemeClr val="bg1"/>
              </a:solidFill>
              <a:latin typeface="+mj-lt"/>
              <a:ea typeface="+mj-ea"/>
              <a:cs typeface="+mn-cs"/>
            </a:endParaRPr>
          </a:p>
        </p:txBody>
      </p:sp>
      <p:pic>
        <p:nvPicPr>
          <p:cNvPr id="7" name="מציין מיקום תוכן 6" descr="תמונה שמכילה טקסט, צילום מסך, שונה&#10;&#10;התיאור נוצר באופן אוטומטי">
            <a:extLst>
              <a:ext uri="{FF2B5EF4-FFF2-40B4-BE49-F238E27FC236}">
                <a16:creationId xmlns:a16="http://schemas.microsoft.com/office/drawing/2014/main" id="{B56F4F35-5F96-4B64-98A2-FBEE77B6D6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2993" y="1388303"/>
            <a:ext cx="8838001" cy="4787251"/>
          </a:xfrm>
        </p:spPr>
      </p:pic>
    </p:spTree>
    <p:extLst>
      <p:ext uri="{BB962C8B-B14F-4D97-AF65-F5344CB8AC3E}">
        <p14:creationId xmlns:p14="http://schemas.microsoft.com/office/powerpoint/2010/main" val="36070224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כותרת 1">
            <a:extLst>
              <a:ext uri="{FF2B5EF4-FFF2-40B4-BE49-F238E27FC236}">
                <a16:creationId xmlns:a16="http://schemas.microsoft.com/office/drawing/2014/main" id="{29F2187A-CF28-4BE4-83A5-1AD2A127C7EC}"/>
              </a:ext>
            </a:extLst>
          </p:cNvPr>
          <p:cNvSpPr>
            <a:spLocks noGrp="1"/>
          </p:cNvSpPr>
          <p:nvPr>
            <p:ph type="title"/>
          </p:nvPr>
        </p:nvSpPr>
        <p:spPr>
          <a:xfrm>
            <a:off x="565768" y="643467"/>
            <a:ext cx="11210925" cy="744836"/>
          </a:xfrm>
        </p:spPr>
        <p:txBody>
          <a:bodyPr vert="horz" lIns="91440" tIns="45720" rIns="91440" bIns="45720" rtlCol="0" anchor="ctr">
            <a:normAutofit/>
          </a:bodyPr>
          <a:lstStyle/>
          <a:p>
            <a:pPr algn="ctr" rtl="0"/>
            <a:r>
              <a:rPr lang="he-IL" sz="3200" kern="1200" dirty="0">
                <a:solidFill>
                  <a:schemeClr val="bg1"/>
                </a:solidFill>
                <a:latin typeface="+mj-lt"/>
                <a:ea typeface="+mj-ea"/>
                <a:cs typeface="+mn-cs"/>
              </a:rPr>
              <a:t>דוגמה לשימוש במערכת (סרטון)</a:t>
            </a:r>
            <a:endParaRPr lang="en-US" sz="3200" kern="1200" dirty="0">
              <a:solidFill>
                <a:schemeClr val="bg1"/>
              </a:solidFill>
              <a:latin typeface="+mj-lt"/>
              <a:ea typeface="+mj-ea"/>
              <a:cs typeface="+mn-cs"/>
            </a:endParaRPr>
          </a:p>
        </p:txBody>
      </p:sp>
      <p:pic>
        <p:nvPicPr>
          <p:cNvPr id="5" name="System Demo">
            <a:hlinkClick r:id="" action="ppaction://media"/>
            <a:extLst>
              <a:ext uri="{FF2B5EF4-FFF2-40B4-BE49-F238E27FC236}">
                <a16:creationId xmlns:a16="http://schemas.microsoft.com/office/drawing/2014/main" id="{75E31559-803D-4B28-9FC5-C09C0CCE5CA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459345" y="1393681"/>
            <a:ext cx="9476467" cy="5330392"/>
          </a:xfrm>
        </p:spPr>
      </p:pic>
    </p:spTree>
    <p:extLst>
      <p:ext uri="{BB962C8B-B14F-4D97-AF65-F5344CB8AC3E}">
        <p14:creationId xmlns:p14="http://schemas.microsoft.com/office/powerpoint/2010/main" val="1229213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98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כותרת 1">
            <a:extLst>
              <a:ext uri="{FF2B5EF4-FFF2-40B4-BE49-F238E27FC236}">
                <a16:creationId xmlns:a16="http://schemas.microsoft.com/office/drawing/2014/main" id="{C168BF9A-2E38-4275-95D2-2F62E9D94AD5}"/>
              </a:ext>
            </a:extLst>
          </p:cNvPr>
          <p:cNvSpPr>
            <a:spLocks noGrp="1"/>
          </p:cNvSpPr>
          <p:nvPr>
            <p:ph type="title"/>
          </p:nvPr>
        </p:nvSpPr>
        <p:spPr>
          <a:xfrm>
            <a:off x="958506" y="800392"/>
            <a:ext cx="10264697" cy="1212102"/>
          </a:xfrm>
        </p:spPr>
        <p:txBody>
          <a:bodyPr>
            <a:normAutofit/>
          </a:bodyPr>
          <a:lstStyle/>
          <a:p>
            <a:r>
              <a:rPr lang="he-IL" sz="4000">
                <a:solidFill>
                  <a:srgbClr val="FFFFFF"/>
                </a:solidFill>
                <a:cs typeface="+mn-cs"/>
              </a:rPr>
              <a:t>מבנה המערכת</a:t>
            </a:r>
          </a:p>
        </p:txBody>
      </p:sp>
      <p:sp>
        <p:nvSpPr>
          <p:cNvPr id="3" name="מציין מיקום תוכן 2">
            <a:extLst>
              <a:ext uri="{FF2B5EF4-FFF2-40B4-BE49-F238E27FC236}">
                <a16:creationId xmlns:a16="http://schemas.microsoft.com/office/drawing/2014/main" id="{333CA2F6-FF86-4F68-B55D-3580E4F464DC}"/>
              </a:ext>
            </a:extLst>
          </p:cNvPr>
          <p:cNvSpPr>
            <a:spLocks noGrp="1"/>
          </p:cNvSpPr>
          <p:nvPr>
            <p:ph idx="1"/>
          </p:nvPr>
        </p:nvSpPr>
        <p:spPr>
          <a:xfrm>
            <a:off x="1367624" y="2490436"/>
            <a:ext cx="9708995" cy="3567173"/>
          </a:xfrm>
        </p:spPr>
        <p:txBody>
          <a:bodyPr anchor="ctr">
            <a:normAutofit/>
          </a:bodyPr>
          <a:lstStyle/>
          <a:p>
            <a:r>
              <a:rPr lang="he-IL" sz="2200" dirty="0"/>
              <a:t>המערכת בנויה בצורה הבאה:</a:t>
            </a:r>
          </a:p>
          <a:p>
            <a:pPr lvl="1"/>
            <a:r>
              <a:rPr lang="he-IL" sz="2200" dirty="0"/>
              <a:t>רכיב צד שרת, שמכיל את המודל ופונקציונליות נוספת שמאפשרת שליחת שאילות אל המודל בצורת בקשות </a:t>
            </a:r>
            <a:r>
              <a:rPr lang="en-US" sz="2200" dirty="0"/>
              <a:t>HTTP</a:t>
            </a:r>
            <a:r>
              <a:rPr lang="he-IL" sz="2200" dirty="0"/>
              <a:t>. המודל הוא מודל היברידי הבנוי בעזרת ספריית </a:t>
            </a:r>
            <a:r>
              <a:rPr lang="en-US" sz="2200" dirty="0" err="1"/>
              <a:t>LightFM</a:t>
            </a:r>
            <a:r>
              <a:rPr lang="he-IL" sz="2200" dirty="0"/>
              <a:t>, מאומן על האוספי הנתונים של </a:t>
            </a:r>
            <a:r>
              <a:rPr lang="en-US" sz="2200" dirty="0" err="1"/>
              <a:t>MovieLens</a:t>
            </a:r>
            <a:r>
              <a:rPr lang="he-IL" sz="2200" dirty="0"/>
              <a:t> ו-</a:t>
            </a:r>
            <a:r>
              <a:rPr lang="en-US" sz="2200" dirty="0"/>
              <a:t>IMDb</a:t>
            </a:r>
            <a:r>
              <a:rPr lang="he-IL" sz="2200" dirty="0"/>
              <a:t>. הפונקציונליות הנוספת מסופקת ע"י ספריות </a:t>
            </a:r>
            <a:r>
              <a:rPr lang="en-US" sz="2200" dirty="0" err="1"/>
              <a:t>FastAPI</a:t>
            </a:r>
            <a:r>
              <a:rPr lang="he-IL" sz="2200" dirty="0"/>
              <a:t> ו-</a:t>
            </a:r>
            <a:r>
              <a:rPr lang="en-US" sz="2200" dirty="0" err="1"/>
              <a:t>Uvicorn</a:t>
            </a:r>
            <a:r>
              <a:rPr lang="he-IL" sz="2200" dirty="0"/>
              <a:t>. כתוב ב</a:t>
            </a:r>
            <a:r>
              <a:rPr lang="en-US" sz="2200" dirty="0"/>
              <a:t>Python</a:t>
            </a:r>
            <a:r>
              <a:rPr lang="he-IL" sz="2200" dirty="0"/>
              <a:t>.</a:t>
            </a:r>
          </a:p>
          <a:p>
            <a:pPr lvl="1"/>
            <a:r>
              <a:rPr lang="he-IL" sz="2200" dirty="0"/>
              <a:t>רכיב צד לקוח, המציג ממשק משתמש (באמצעות דפדפן) שמאפשר קבלת המלצות ע"י הזנת מספר משתמש שנמצא במערכת (משתמש 0 הוא משתמש ללא דירוגים) או ע"י הזנת שם של סרט שנמצא במאגר סרטים של המודל. לאחר מכן המערכת תציג 10 סרטים מומלצים שהוחזרו מהצד שרת. הצד לקוח מיושם ע"י שימוש בספריית </a:t>
            </a:r>
            <a:r>
              <a:rPr lang="en-US" sz="2200" dirty="0"/>
              <a:t>ReactJS</a:t>
            </a:r>
            <a:r>
              <a:rPr lang="he-IL" sz="2200" dirty="0"/>
              <a:t> וספריות </a:t>
            </a:r>
            <a:r>
              <a:rPr lang="en-US" sz="2200" dirty="0" err="1"/>
              <a:t>axios</a:t>
            </a:r>
            <a:r>
              <a:rPr lang="he-IL" sz="2200" dirty="0"/>
              <a:t>, </a:t>
            </a:r>
            <a:r>
              <a:rPr lang="en-US" sz="2200" dirty="0"/>
              <a:t>material </a:t>
            </a:r>
            <a:r>
              <a:rPr lang="en-US" sz="2200" dirty="0" err="1"/>
              <a:t>ui</a:t>
            </a:r>
            <a:r>
              <a:rPr lang="he-IL" sz="2200" dirty="0"/>
              <a:t> שמספקות פונקציונליות נוספות. כתוב ב</a:t>
            </a:r>
            <a:r>
              <a:rPr lang="en-US" sz="2200" dirty="0"/>
              <a:t>TypeScript</a:t>
            </a:r>
            <a:r>
              <a:rPr lang="he-IL" sz="2200" dirty="0"/>
              <a:t>. פוסטרים לסרטים מוצגים בעזרת ה</a:t>
            </a:r>
            <a:r>
              <a:rPr lang="en-US" sz="2200" dirty="0"/>
              <a:t>API</a:t>
            </a:r>
            <a:r>
              <a:rPr lang="he-IL" sz="2200" dirty="0"/>
              <a:t> של </a:t>
            </a:r>
            <a:r>
              <a:rPr lang="en-US" sz="2200" dirty="0" err="1"/>
              <a:t>TheMovieDB</a:t>
            </a:r>
            <a:r>
              <a:rPr lang="he-IL" sz="2200"/>
              <a:t>.</a:t>
            </a:r>
            <a:endParaRPr lang="he-IL" sz="2200" dirty="0"/>
          </a:p>
        </p:txBody>
      </p:sp>
    </p:spTree>
    <p:extLst>
      <p:ext uri="{BB962C8B-B14F-4D97-AF65-F5344CB8AC3E}">
        <p14:creationId xmlns:p14="http://schemas.microsoft.com/office/powerpoint/2010/main" val="3981671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כותרת 1">
            <a:extLst>
              <a:ext uri="{FF2B5EF4-FFF2-40B4-BE49-F238E27FC236}">
                <a16:creationId xmlns:a16="http://schemas.microsoft.com/office/drawing/2014/main" id="{BAD5849D-7DDF-4EF3-BBC7-0CF39A5598CD}"/>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rtl="0"/>
            <a:r>
              <a:rPr lang="en-US" sz="3600" kern="1200">
                <a:solidFill>
                  <a:srgbClr val="FFFFFF"/>
                </a:solidFill>
                <a:latin typeface="+mj-lt"/>
                <a:ea typeface="+mj-ea"/>
                <a:cs typeface="+mj-cs"/>
              </a:rPr>
              <a:t>תרשים מערכת</a:t>
            </a:r>
          </a:p>
        </p:txBody>
      </p:sp>
      <p:pic>
        <p:nvPicPr>
          <p:cNvPr id="5" name="מציין מיקום תוכן 4">
            <a:extLst>
              <a:ext uri="{FF2B5EF4-FFF2-40B4-BE49-F238E27FC236}">
                <a16:creationId xmlns:a16="http://schemas.microsoft.com/office/drawing/2014/main" id="{E3A5ABFA-2C4A-4419-B8F8-F443982458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77316" y="715556"/>
            <a:ext cx="6780700" cy="5424558"/>
          </a:xfrm>
          <a:prstGeom prst="rect">
            <a:avLst/>
          </a:prstGeom>
        </p:spPr>
      </p:pic>
    </p:spTree>
    <p:extLst>
      <p:ext uri="{BB962C8B-B14F-4D97-AF65-F5344CB8AC3E}">
        <p14:creationId xmlns:p14="http://schemas.microsoft.com/office/powerpoint/2010/main" val="2007280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C17E7-DE3B-4D90-A41A-3E24ABE08FDD}"/>
              </a:ext>
            </a:extLst>
          </p:cNvPr>
          <p:cNvSpPr>
            <a:spLocks noGrp="1"/>
          </p:cNvSpPr>
          <p:nvPr>
            <p:ph type="title"/>
          </p:nvPr>
        </p:nvSpPr>
        <p:spPr>
          <a:xfrm>
            <a:off x="1428750" y="1022350"/>
            <a:ext cx="10515600" cy="1325563"/>
          </a:xfrm>
        </p:spPr>
        <p:txBody>
          <a:bodyPr>
            <a:normAutofit fontScale="90000"/>
          </a:bodyPr>
          <a:lstStyle/>
          <a:p>
            <a:r>
              <a:rPr lang="he-IL" sz="1800" dirty="0">
                <a:effectLst/>
                <a:latin typeface="Calibri" panose="020F0502020204030204" pitchFamily="34" charset="0"/>
                <a:ea typeface="Calibri" panose="020F0502020204030204" pitchFamily="34" charset="0"/>
                <a:cs typeface="Arial" panose="020B0604020202020204" pitchFamily="34" charset="0"/>
              </a:rPr>
              <a:t>נעשה שימוש בתכונות ספציפיות שמעניינות אותנו בשביל המערכת המלצה כגון: שם הסרט, מספר מזהה של סרט, שנת ייצור, סוג סרט, תיאור סרט, במאי, מספר מזהה של משתמש וציוני סרטים שמשתמש נתן לכל סרט.</a:t>
            </a:r>
            <a:br>
              <a:rPr lang="he-IL" sz="1800" dirty="0">
                <a:effectLst/>
                <a:latin typeface="Calibri" panose="020F0502020204030204" pitchFamily="34" charset="0"/>
                <a:ea typeface="Calibri" panose="020F0502020204030204" pitchFamily="34" charset="0"/>
                <a:cs typeface="Arial" panose="020B0604020202020204" pitchFamily="34" charset="0"/>
              </a:rPr>
            </a:br>
            <a:br>
              <a:rPr lang="he-IL" sz="1800" dirty="0">
                <a:effectLst/>
                <a:latin typeface="Calibri" panose="020F0502020204030204" pitchFamily="34" charset="0"/>
                <a:ea typeface="Calibri" panose="020F0502020204030204" pitchFamily="34" charset="0"/>
                <a:cs typeface="Arial" panose="020B0604020202020204" pitchFamily="34" charset="0"/>
              </a:rPr>
            </a:br>
            <a:br>
              <a:rPr lang="he-IL" sz="1800" dirty="0">
                <a:effectLst/>
                <a:latin typeface="Calibri" panose="020F0502020204030204" pitchFamily="34" charset="0"/>
                <a:ea typeface="Calibri" panose="020F0502020204030204" pitchFamily="34" charset="0"/>
                <a:cs typeface="Arial" panose="020B0604020202020204" pitchFamily="34" charset="0"/>
              </a:rPr>
            </a:br>
            <a:r>
              <a:rPr lang="he-IL" sz="1800" dirty="0">
                <a:effectLst/>
                <a:latin typeface="Calibri" panose="020F0502020204030204" pitchFamily="34" charset="0"/>
                <a:ea typeface="Calibri" panose="020F0502020204030204" pitchFamily="34" charset="0"/>
                <a:cs typeface="Arial" panose="020B0604020202020204" pitchFamily="34" charset="0"/>
              </a:rPr>
              <a:t>בשביל </a:t>
            </a:r>
            <a:r>
              <a:rPr lang="he-IL" sz="1800" dirty="0" err="1">
                <a:effectLst/>
                <a:latin typeface="Calibri" panose="020F0502020204030204" pitchFamily="34" charset="0"/>
                <a:ea typeface="Calibri" panose="020F0502020204030204" pitchFamily="34" charset="0"/>
                <a:cs typeface="Arial" panose="020B0604020202020204" pitchFamily="34" charset="0"/>
              </a:rPr>
              <a:t>שדאטסט</a:t>
            </a:r>
            <a:r>
              <a:rPr lang="he-IL" sz="1800" dirty="0">
                <a:effectLst/>
                <a:latin typeface="Calibri" panose="020F0502020204030204" pitchFamily="34" charset="0"/>
                <a:ea typeface="Calibri" panose="020F0502020204030204" pitchFamily="34" charset="0"/>
                <a:cs typeface="Arial" panose="020B0604020202020204" pitchFamily="34" charset="0"/>
              </a:rPr>
              <a:t> שלנו יהיה יותר רלוונטי, יעיל ויצטרך פחות ביצועים עשינו סינון ראשוני, כך שכל משתמש ייתן כמות ציונים סבירה לכלל הסרטים וגם שכל סרט במאגר יקבל דירוג מספיק מרשים ושיהיה למודל שלנו ממה ללמוד ולתת המלצה יותר רלוואנטית.</a:t>
            </a:r>
            <a:br>
              <a:rPr lang="he-IL" sz="1800" dirty="0">
                <a:effectLst/>
                <a:latin typeface="Calibri" panose="020F0502020204030204" pitchFamily="34" charset="0"/>
                <a:ea typeface="Calibri" panose="020F0502020204030204" pitchFamily="34" charset="0"/>
                <a:cs typeface="Arial" panose="020B0604020202020204" pitchFamily="34" charset="0"/>
              </a:rPr>
            </a:br>
            <a:br>
              <a:rPr lang="he-IL" sz="1800" dirty="0">
                <a:effectLst/>
                <a:latin typeface="Calibri" panose="020F0502020204030204" pitchFamily="34" charset="0"/>
                <a:ea typeface="Calibri" panose="020F0502020204030204" pitchFamily="34" charset="0"/>
                <a:cs typeface="Arial" panose="020B0604020202020204" pitchFamily="34" charset="0"/>
              </a:rPr>
            </a:br>
            <a:br>
              <a:rPr lang="he-IL" sz="1800" dirty="0">
                <a:effectLst/>
                <a:latin typeface="Calibri" panose="020F0502020204030204" pitchFamily="34" charset="0"/>
                <a:ea typeface="Calibri" panose="020F0502020204030204" pitchFamily="34" charset="0"/>
                <a:cs typeface="Arial" panose="020B0604020202020204" pitchFamily="34" charset="0"/>
              </a:rPr>
            </a:br>
            <a:br>
              <a:rPr lang="he-IL" sz="1800" dirty="0">
                <a:effectLst/>
                <a:latin typeface="Calibri" panose="020F0502020204030204" pitchFamily="34" charset="0"/>
                <a:ea typeface="Calibri" panose="020F0502020204030204" pitchFamily="34" charset="0"/>
                <a:cs typeface="Arial" panose="020B0604020202020204" pitchFamily="34" charset="0"/>
              </a:rPr>
            </a:br>
            <a:r>
              <a:rPr lang="he-IL" sz="1800" b="1" dirty="0">
                <a:effectLst/>
                <a:latin typeface="Calibri" panose="020F0502020204030204" pitchFamily="34" charset="0"/>
                <a:ea typeface="Calibri" panose="020F0502020204030204" pitchFamily="34" charset="0"/>
                <a:cs typeface="Arial" panose="020B0604020202020204" pitchFamily="34" charset="0"/>
              </a:rPr>
              <a:t>אחרי סינון                                                  </a:t>
            </a:r>
            <a:r>
              <a:rPr lang="he-IL" sz="1800" dirty="0">
                <a:effectLst/>
                <a:latin typeface="Calibri" panose="020F0502020204030204" pitchFamily="34" charset="0"/>
                <a:ea typeface="Calibri" panose="020F0502020204030204" pitchFamily="34" charset="0"/>
                <a:cs typeface="Arial" panose="020B0604020202020204" pitchFamily="34" charset="0"/>
              </a:rPr>
              <a:t>     </a:t>
            </a:r>
            <a:r>
              <a:rPr lang="he-IL" sz="1800" b="1" dirty="0">
                <a:effectLst/>
                <a:latin typeface="Calibri" panose="020F0502020204030204" pitchFamily="34" charset="0"/>
                <a:ea typeface="Calibri" panose="020F0502020204030204" pitchFamily="34" charset="0"/>
                <a:cs typeface="Arial" panose="020B0604020202020204" pitchFamily="34" charset="0"/>
              </a:rPr>
              <a:t>לפני סינון </a:t>
            </a:r>
            <a:br>
              <a:rPr lang="en-US" sz="18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pic>
        <p:nvPicPr>
          <p:cNvPr id="4" name="Picture 3" descr="Table&#10;&#10;Description automatically generated with medium confidence">
            <a:extLst>
              <a:ext uri="{FF2B5EF4-FFF2-40B4-BE49-F238E27FC236}">
                <a16:creationId xmlns:a16="http://schemas.microsoft.com/office/drawing/2014/main" id="{7C759B54-4300-467E-8FE0-7D86198C5C0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00675" y="2552700"/>
            <a:ext cx="2571750" cy="3457575"/>
          </a:xfrm>
          <a:prstGeom prst="rect">
            <a:avLst/>
          </a:prstGeom>
          <a:noFill/>
          <a:ln>
            <a:noFill/>
          </a:ln>
        </p:spPr>
      </p:pic>
      <p:pic>
        <p:nvPicPr>
          <p:cNvPr id="5" name="Picture 4">
            <a:extLst>
              <a:ext uri="{FF2B5EF4-FFF2-40B4-BE49-F238E27FC236}">
                <a16:creationId xmlns:a16="http://schemas.microsoft.com/office/drawing/2014/main" id="{19CF2D95-E09B-4A47-9866-2634C95F141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648825" y="2552700"/>
            <a:ext cx="2295525" cy="3371850"/>
          </a:xfrm>
          <a:prstGeom prst="rect">
            <a:avLst/>
          </a:prstGeom>
          <a:noFill/>
          <a:ln>
            <a:noFill/>
          </a:ln>
        </p:spPr>
      </p:pic>
    </p:spTree>
    <p:extLst>
      <p:ext uri="{BB962C8B-B14F-4D97-AF65-F5344CB8AC3E}">
        <p14:creationId xmlns:p14="http://schemas.microsoft.com/office/powerpoint/2010/main" val="2248038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22D10-00A6-4B76-BEF6-708064E539BA}"/>
              </a:ext>
            </a:extLst>
          </p:cNvPr>
          <p:cNvSpPr>
            <a:spLocks noGrp="1"/>
          </p:cNvSpPr>
          <p:nvPr>
            <p:ph type="title"/>
          </p:nvPr>
        </p:nvSpPr>
        <p:spPr>
          <a:xfrm>
            <a:off x="1500187" y="1134428"/>
            <a:ext cx="10515600" cy="454025"/>
          </a:xfrm>
        </p:spPr>
        <p:txBody>
          <a:bodyPr>
            <a:normAutofit fontScale="90000"/>
          </a:bodyPr>
          <a:lstStyle/>
          <a:p>
            <a:r>
              <a:rPr lang="he-IL" sz="1800" dirty="0">
                <a:effectLst/>
                <a:latin typeface="Calibri" panose="020F0502020204030204" pitchFamily="34" charset="0"/>
                <a:ea typeface="Calibri" panose="020F0502020204030204" pitchFamily="34" charset="0"/>
                <a:cs typeface="Arial" panose="020B0604020202020204" pitchFamily="34" charset="0"/>
              </a:rPr>
              <a:t>לצורך הערכה בחרנו להשתמש ב-</a:t>
            </a:r>
            <a:r>
              <a:rPr lang="en-US" sz="1800" b="1" dirty="0">
                <a:effectLst/>
                <a:latin typeface="Calibri" panose="020F0502020204030204" pitchFamily="34" charset="0"/>
                <a:ea typeface="Calibri" panose="020F0502020204030204" pitchFamily="34" charset="0"/>
                <a:cs typeface="Arial" panose="020B0604020202020204" pitchFamily="34" charset="0"/>
              </a:rPr>
              <a:t>recall</a:t>
            </a:r>
            <a:r>
              <a:rPr lang="he-IL" sz="1800" dirty="0">
                <a:effectLst/>
                <a:latin typeface="Calibri" panose="020F0502020204030204" pitchFamily="34" charset="0"/>
                <a:ea typeface="Calibri" panose="020F0502020204030204" pitchFamily="34" charset="0"/>
                <a:cs typeface="Arial" panose="020B0604020202020204" pitchFamily="34" charset="0"/>
              </a:rPr>
              <a:t> ו-</a:t>
            </a:r>
            <a:r>
              <a:rPr lang="en-US" sz="1800" b="1" dirty="0">
                <a:effectLst/>
                <a:latin typeface="Calibri" panose="020F0502020204030204" pitchFamily="34" charset="0"/>
                <a:ea typeface="Calibri" panose="020F0502020204030204" pitchFamily="34" charset="0"/>
                <a:cs typeface="Arial" panose="020B0604020202020204" pitchFamily="34" charset="0"/>
              </a:rPr>
              <a:t>precision</a:t>
            </a:r>
            <a:r>
              <a:rPr lang="he-IL" sz="1800" dirty="0">
                <a:effectLst/>
                <a:latin typeface="Calibri" panose="020F0502020204030204" pitchFamily="34" charset="0"/>
                <a:ea typeface="Calibri" panose="020F0502020204030204" pitchFamily="34" charset="0"/>
                <a:cs typeface="Arial" panose="020B0604020202020204" pitchFamily="34" charset="0"/>
              </a:rPr>
              <a:t>. </a:t>
            </a:r>
            <a:br>
              <a:rPr lang="he-IL" sz="1800" dirty="0">
                <a:effectLst/>
                <a:latin typeface="Calibri" panose="020F0502020204030204" pitchFamily="34" charset="0"/>
                <a:ea typeface="Calibri" panose="020F0502020204030204" pitchFamily="34" charset="0"/>
                <a:cs typeface="Arial" panose="020B0604020202020204" pitchFamily="34" charset="0"/>
              </a:rPr>
            </a:br>
            <a:r>
              <a:rPr lang="he-IL" sz="1800" dirty="0">
                <a:effectLst/>
                <a:latin typeface="Calibri" panose="020F0502020204030204" pitchFamily="34" charset="0"/>
                <a:ea typeface="Calibri" panose="020F0502020204030204" pitchFamily="34" charset="0"/>
                <a:cs typeface="Arial" panose="020B0604020202020204" pitchFamily="34" charset="0"/>
              </a:rPr>
              <a:t>למודל קיימת כמות פרמטרים שמשפיעים על תוצאותיה אבל אנחנו התשמשנו בכמות ה-</a:t>
            </a:r>
            <a:r>
              <a:rPr lang="en-US" sz="1800" b="1" dirty="0">
                <a:effectLst/>
                <a:latin typeface="Calibri" panose="020F0502020204030204" pitchFamily="34" charset="0"/>
                <a:ea typeface="Calibri" panose="020F0502020204030204" pitchFamily="34" charset="0"/>
                <a:cs typeface="Arial" panose="020B0604020202020204" pitchFamily="34" charset="0"/>
              </a:rPr>
              <a:t>epochs</a:t>
            </a:r>
            <a:r>
              <a:rPr lang="he-IL" sz="1800" dirty="0">
                <a:effectLst/>
                <a:latin typeface="Calibri" panose="020F0502020204030204" pitchFamily="34" charset="0"/>
                <a:ea typeface="Calibri" panose="020F0502020204030204" pitchFamily="34" charset="0"/>
                <a:cs typeface="Arial" panose="020B0604020202020204" pitchFamily="34" charset="0"/>
              </a:rPr>
              <a:t> ו-</a:t>
            </a:r>
            <a:r>
              <a:rPr lang="en-US" sz="1800" b="1" dirty="0">
                <a:effectLst/>
                <a:latin typeface="Calibri" panose="020F0502020204030204" pitchFamily="34" charset="0"/>
                <a:ea typeface="Calibri" panose="020F0502020204030204" pitchFamily="34" charset="0"/>
                <a:cs typeface="Arial" panose="020B0604020202020204" pitchFamily="34" charset="0"/>
              </a:rPr>
              <a:t>split</a:t>
            </a:r>
            <a:r>
              <a:rPr lang="he-IL" sz="1800" dirty="0">
                <a:effectLst/>
                <a:latin typeface="Calibri" panose="020F0502020204030204" pitchFamily="34" charset="0"/>
                <a:ea typeface="Calibri" panose="020F0502020204030204" pitchFamily="34" charset="0"/>
                <a:cs typeface="Arial" panose="020B0604020202020204" pitchFamily="34" charset="0"/>
              </a:rPr>
              <a:t> של נתונים לצורך השוואה בין תוצאות וחיפוש פרמטרים הכי מתאימים.</a:t>
            </a:r>
            <a:br>
              <a:rPr lang="en-US" sz="1800" dirty="0">
                <a:effectLst/>
                <a:latin typeface="Calibri" panose="020F0502020204030204" pitchFamily="34" charset="0"/>
                <a:ea typeface="Calibri" panose="020F0502020204030204" pitchFamily="34" charset="0"/>
                <a:cs typeface="Arial" panose="020B0604020202020204" pitchFamily="34" charset="0"/>
              </a:rPr>
            </a:br>
            <a:br>
              <a:rPr lang="he-IL" sz="1800" dirty="0">
                <a:effectLst/>
                <a:latin typeface="Calibri" panose="020F0502020204030204" pitchFamily="34" charset="0"/>
                <a:ea typeface="Calibri" panose="020F0502020204030204" pitchFamily="34" charset="0"/>
                <a:cs typeface="Arial" panose="020B0604020202020204" pitchFamily="34" charset="0"/>
              </a:rPr>
            </a:br>
            <a:br>
              <a:rPr lang="he-IL" sz="1800" dirty="0">
                <a:effectLst/>
                <a:latin typeface="Calibri" panose="020F0502020204030204" pitchFamily="34" charset="0"/>
                <a:ea typeface="Calibri" panose="020F0502020204030204" pitchFamily="34" charset="0"/>
                <a:cs typeface="Arial" panose="020B0604020202020204" pitchFamily="34" charset="0"/>
              </a:rPr>
            </a:br>
            <a:br>
              <a:rPr lang="he-IL" sz="18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4" name="TextBox 3">
            <a:extLst>
              <a:ext uri="{FF2B5EF4-FFF2-40B4-BE49-F238E27FC236}">
                <a16:creationId xmlns:a16="http://schemas.microsoft.com/office/drawing/2014/main" id="{2760A585-3F9B-4F69-9125-4DA84A57977A}"/>
              </a:ext>
            </a:extLst>
          </p:cNvPr>
          <p:cNvSpPr txBox="1"/>
          <p:nvPr/>
        </p:nvSpPr>
        <p:spPr>
          <a:xfrm>
            <a:off x="4878833" y="1728113"/>
            <a:ext cx="7136954" cy="1754326"/>
          </a:xfrm>
          <a:prstGeom prst="rect">
            <a:avLst/>
          </a:prstGeom>
          <a:noFill/>
        </p:spPr>
        <p:txBody>
          <a:bodyPr wrap="none" rtlCol="0">
            <a:spAutoFit/>
          </a:bodyPr>
          <a:lstStyle/>
          <a:p>
            <a:r>
              <a:rPr lang="he-IL" sz="1800" dirty="0">
                <a:effectLst/>
                <a:latin typeface="Calibri" panose="020F0502020204030204" pitchFamily="34" charset="0"/>
                <a:ea typeface="Calibri" panose="020F0502020204030204" pitchFamily="34" charset="0"/>
                <a:cs typeface="Arial" panose="020B0604020202020204" pitchFamily="34" charset="0"/>
              </a:rPr>
              <a:t>אחרי שהגדרנו כמות ה-</a:t>
            </a:r>
            <a:r>
              <a:rPr lang="en-US" sz="1800" b="1" dirty="0">
                <a:effectLst/>
                <a:latin typeface="Calibri" panose="020F0502020204030204" pitchFamily="34" charset="0"/>
                <a:ea typeface="Calibri" panose="020F0502020204030204" pitchFamily="34" charset="0"/>
                <a:cs typeface="Arial" panose="020B0604020202020204" pitchFamily="34" charset="0"/>
              </a:rPr>
              <a:t>epochs</a:t>
            </a:r>
            <a:r>
              <a:rPr lang="he-IL" sz="1800" dirty="0">
                <a:effectLst/>
                <a:latin typeface="Calibri" panose="020F0502020204030204" pitchFamily="34" charset="0"/>
                <a:ea typeface="Calibri" panose="020F0502020204030204" pitchFamily="34" charset="0"/>
                <a:cs typeface="Arial" panose="020B0604020202020204" pitchFamily="34" charset="0"/>
              </a:rPr>
              <a:t> להיות 30 קיבלנו תוצאות הבאות: </a:t>
            </a:r>
          </a:p>
          <a:p>
            <a:endParaRPr lang="he-IL" sz="1800" b="1" dirty="0">
              <a:effectLst/>
              <a:latin typeface="Calibri" panose="020F0502020204030204" pitchFamily="34" charset="0"/>
              <a:ea typeface="Calibri" panose="020F0502020204030204" pitchFamily="34" charset="0"/>
              <a:cs typeface="Arial" panose="020B0604020202020204" pitchFamily="34" charset="0"/>
            </a:endParaRPr>
          </a:p>
          <a:p>
            <a:r>
              <a:rPr lang="he-IL" sz="1800" b="1" dirty="0">
                <a:effectLst/>
                <a:latin typeface="Calibri" panose="020F0502020204030204" pitchFamily="34" charset="0"/>
                <a:ea typeface="Calibri" panose="020F0502020204030204" pitchFamily="34" charset="0"/>
                <a:cs typeface="Arial" panose="020B0604020202020204" pitchFamily="34" charset="0"/>
              </a:rPr>
              <a:t>עבור מודל ראשון:					עבור מודל שני:</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pic>
        <p:nvPicPr>
          <p:cNvPr id="5" name="Picture 4">
            <a:extLst>
              <a:ext uri="{FF2B5EF4-FFF2-40B4-BE49-F238E27FC236}">
                <a16:creationId xmlns:a16="http://schemas.microsoft.com/office/drawing/2014/main" id="{6D417467-FB1F-4206-BEBC-F2B2A5A7E0F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49974" y="3345101"/>
            <a:ext cx="5165814" cy="2198449"/>
          </a:xfrm>
          <a:prstGeom prst="rect">
            <a:avLst/>
          </a:prstGeom>
          <a:noFill/>
          <a:ln>
            <a:noFill/>
          </a:ln>
        </p:spPr>
      </p:pic>
      <p:pic>
        <p:nvPicPr>
          <p:cNvPr id="6" name="Picture 5">
            <a:extLst>
              <a:ext uri="{FF2B5EF4-FFF2-40B4-BE49-F238E27FC236}">
                <a16:creationId xmlns:a16="http://schemas.microsoft.com/office/drawing/2014/main" id="{98003151-E052-43EF-8466-FDF99AED20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6452" y="3131820"/>
            <a:ext cx="5603373" cy="2411730"/>
          </a:xfrm>
          <a:prstGeom prst="rect">
            <a:avLst/>
          </a:prstGeom>
          <a:noFill/>
          <a:ln>
            <a:noFill/>
          </a:ln>
        </p:spPr>
      </p:pic>
    </p:spTree>
    <p:extLst>
      <p:ext uri="{BB962C8B-B14F-4D97-AF65-F5344CB8AC3E}">
        <p14:creationId xmlns:p14="http://schemas.microsoft.com/office/powerpoint/2010/main" val="2922244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54B92-B87A-4C21-8381-64F116EE9787}"/>
              </a:ext>
            </a:extLst>
          </p:cNvPr>
          <p:cNvSpPr>
            <a:spLocks noGrp="1"/>
          </p:cNvSpPr>
          <p:nvPr>
            <p:ph type="title"/>
          </p:nvPr>
        </p:nvSpPr>
        <p:spPr>
          <a:xfrm>
            <a:off x="4929187" y="1668462"/>
            <a:ext cx="6934200" cy="692150"/>
          </a:xfrm>
        </p:spPr>
        <p:txBody>
          <a:bodyPr>
            <a:normAutofit fontScale="90000"/>
          </a:bodyPr>
          <a:lstStyle/>
          <a:p>
            <a:pPr>
              <a:lnSpc>
                <a:spcPct val="107000"/>
              </a:lnSpc>
              <a:spcAft>
                <a:spcPts val="800"/>
              </a:spcAft>
            </a:pPr>
            <a:r>
              <a:rPr lang="he-IL" sz="1800" dirty="0">
                <a:effectLst/>
                <a:latin typeface="Calibri" panose="020F0502020204030204" pitchFamily="34" charset="0"/>
                <a:ea typeface="Calibri" panose="020F0502020204030204" pitchFamily="34" charset="0"/>
                <a:cs typeface="Arial" panose="020B0604020202020204" pitchFamily="34" charset="0"/>
              </a:rPr>
              <a:t>אחרי שהגדרנו כמות ה-</a:t>
            </a:r>
            <a:r>
              <a:rPr lang="en-US" sz="1800" b="1" dirty="0">
                <a:effectLst/>
                <a:latin typeface="Calibri" panose="020F0502020204030204" pitchFamily="34" charset="0"/>
                <a:ea typeface="Calibri" panose="020F0502020204030204" pitchFamily="34" charset="0"/>
                <a:cs typeface="Arial" panose="020B0604020202020204" pitchFamily="34" charset="0"/>
              </a:rPr>
              <a:t>epochs</a:t>
            </a:r>
            <a:r>
              <a:rPr lang="he-IL" sz="1800" dirty="0">
                <a:effectLst/>
                <a:latin typeface="Calibri" panose="020F0502020204030204" pitchFamily="34" charset="0"/>
                <a:ea typeface="Calibri" panose="020F0502020204030204" pitchFamily="34" charset="0"/>
                <a:cs typeface="Arial" panose="020B0604020202020204" pitchFamily="34" charset="0"/>
              </a:rPr>
              <a:t> להיות 20 קיבלנו תוצאות הבאות: </a:t>
            </a:r>
            <a:br>
              <a:rPr lang="en-US" sz="1800" dirty="0">
                <a:effectLst/>
                <a:latin typeface="Calibri" panose="020F0502020204030204" pitchFamily="34" charset="0"/>
                <a:ea typeface="Calibri" panose="020F0502020204030204" pitchFamily="34" charset="0"/>
                <a:cs typeface="Arial" panose="020B0604020202020204" pitchFamily="34" charset="0"/>
              </a:rPr>
            </a:br>
            <a:br>
              <a:rPr lang="he-IL" sz="1800" dirty="0">
                <a:effectLst/>
                <a:latin typeface="Calibri" panose="020F0502020204030204" pitchFamily="34" charset="0"/>
                <a:ea typeface="Calibri" panose="020F0502020204030204" pitchFamily="34" charset="0"/>
                <a:cs typeface="Arial" panose="020B0604020202020204" pitchFamily="34" charset="0"/>
              </a:rPr>
            </a:br>
            <a:r>
              <a:rPr lang="he-IL" sz="1800" b="1" dirty="0">
                <a:effectLst/>
                <a:latin typeface="Calibri" panose="020F0502020204030204" pitchFamily="34" charset="0"/>
                <a:ea typeface="Calibri" panose="020F0502020204030204" pitchFamily="34" charset="0"/>
                <a:cs typeface="Arial" panose="020B0604020202020204" pitchFamily="34" charset="0"/>
              </a:rPr>
              <a:t>עבור מודל ראשון:					עבור מודל שני:</a:t>
            </a:r>
            <a:br>
              <a:rPr lang="en-US" sz="1800" dirty="0">
                <a:effectLst/>
                <a:latin typeface="Calibri" panose="020F0502020204030204" pitchFamily="34" charset="0"/>
                <a:ea typeface="Calibri" panose="020F0502020204030204" pitchFamily="34" charset="0"/>
                <a:cs typeface="Arial" panose="020B0604020202020204" pitchFamily="34" charset="0"/>
              </a:rPr>
            </a:br>
            <a:br>
              <a:rPr lang="en-US" sz="18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pic>
        <p:nvPicPr>
          <p:cNvPr id="4" name="Picture 3">
            <a:extLst>
              <a:ext uri="{FF2B5EF4-FFF2-40B4-BE49-F238E27FC236}">
                <a16:creationId xmlns:a16="http://schemas.microsoft.com/office/drawing/2014/main" id="{F226A558-7FDB-4472-A532-88561961C8C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89485" y="2652712"/>
            <a:ext cx="5293203" cy="2252663"/>
          </a:xfrm>
          <a:prstGeom prst="rect">
            <a:avLst/>
          </a:prstGeom>
          <a:noFill/>
          <a:ln>
            <a:noFill/>
          </a:ln>
        </p:spPr>
      </p:pic>
      <p:pic>
        <p:nvPicPr>
          <p:cNvPr id="5" name="Picture 4">
            <a:extLst>
              <a:ext uri="{FF2B5EF4-FFF2-40B4-BE49-F238E27FC236}">
                <a16:creationId xmlns:a16="http://schemas.microsoft.com/office/drawing/2014/main" id="{220B9A79-6628-4C7E-9EAB-985FB10B1B6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9312" y="2439987"/>
            <a:ext cx="5748563" cy="2465388"/>
          </a:xfrm>
          <a:prstGeom prst="rect">
            <a:avLst/>
          </a:prstGeom>
          <a:noFill/>
          <a:ln>
            <a:noFill/>
          </a:ln>
        </p:spPr>
      </p:pic>
    </p:spTree>
    <p:extLst>
      <p:ext uri="{BB962C8B-B14F-4D97-AF65-F5344CB8AC3E}">
        <p14:creationId xmlns:p14="http://schemas.microsoft.com/office/powerpoint/2010/main" val="4066476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BC188-C78D-4748-91BE-5053D15F35CF}"/>
              </a:ext>
            </a:extLst>
          </p:cNvPr>
          <p:cNvSpPr>
            <a:spLocks noGrp="1"/>
          </p:cNvSpPr>
          <p:nvPr>
            <p:ph type="title"/>
          </p:nvPr>
        </p:nvSpPr>
        <p:spPr>
          <a:xfrm>
            <a:off x="1676400" y="390685"/>
            <a:ext cx="10515600" cy="558800"/>
          </a:xfrm>
        </p:spPr>
        <p:txBody>
          <a:bodyPr>
            <a:normAutofit fontScale="90000"/>
          </a:bodyPr>
          <a:lstStyle/>
          <a:p>
            <a:r>
              <a:rPr lang="he-IL" sz="1800" dirty="0">
                <a:effectLst/>
                <a:latin typeface="Calibri" panose="020F0502020204030204" pitchFamily="34" charset="0"/>
                <a:ea typeface="Calibri" panose="020F0502020204030204" pitchFamily="34" charset="0"/>
                <a:cs typeface="Arial" panose="020B0604020202020204" pitchFamily="34" charset="0"/>
              </a:rPr>
              <a:t>אחרי שהגדרנו אחוז ה-</a:t>
            </a:r>
            <a:r>
              <a:rPr lang="he-IL" sz="1800" b="1" dirty="0">
                <a:effectLst/>
                <a:latin typeface="Calibri" panose="020F0502020204030204" pitchFamily="34" charset="0"/>
                <a:ea typeface="Calibri" panose="020F0502020204030204" pitchFamily="34" charset="0"/>
                <a:cs typeface="Arial" panose="020B0604020202020204" pitchFamily="34" charset="0"/>
              </a:rPr>
              <a:t> </a:t>
            </a:r>
            <a:r>
              <a:rPr lang="en-US" sz="1800" b="1" dirty="0">
                <a:effectLst/>
                <a:latin typeface="Calibri" panose="020F0502020204030204" pitchFamily="34" charset="0"/>
                <a:ea typeface="Calibri" panose="020F0502020204030204" pitchFamily="34" charset="0"/>
                <a:cs typeface="Arial" panose="020B0604020202020204" pitchFamily="34" charset="0"/>
              </a:rPr>
              <a:t>split</a:t>
            </a:r>
            <a:r>
              <a:rPr lang="he-IL" sz="1800" dirty="0">
                <a:effectLst/>
                <a:latin typeface="Calibri" panose="020F0502020204030204" pitchFamily="34" charset="0"/>
                <a:ea typeface="Calibri" panose="020F0502020204030204" pitchFamily="34" charset="0"/>
                <a:cs typeface="Arial" panose="020B0604020202020204" pitchFamily="34" charset="0"/>
              </a:rPr>
              <a:t> להיות 25 קיבלנו תוצאות הבאות: </a:t>
            </a:r>
            <a:br>
              <a:rPr lang="en-US" sz="18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pic>
        <p:nvPicPr>
          <p:cNvPr id="8" name="Picture 7">
            <a:extLst>
              <a:ext uri="{FF2B5EF4-FFF2-40B4-BE49-F238E27FC236}">
                <a16:creationId xmlns:a16="http://schemas.microsoft.com/office/drawing/2014/main" id="{0BEA0195-8EE0-44FE-8133-1C3A2BB9A02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48600" y="523876"/>
            <a:ext cx="4182016" cy="2958444"/>
          </a:xfrm>
          <a:prstGeom prst="rect">
            <a:avLst/>
          </a:prstGeom>
          <a:noFill/>
          <a:ln>
            <a:noFill/>
          </a:ln>
        </p:spPr>
      </p:pic>
      <p:pic>
        <p:nvPicPr>
          <p:cNvPr id="9" name="Picture 8">
            <a:extLst>
              <a:ext uri="{FF2B5EF4-FFF2-40B4-BE49-F238E27FC236}">
                <a16:creationId xmlns:a16="http://schemas.microsoft.com/office/drawing/2014/main" id="{91577763-9ECD-4209-BB0B-E52BAB572E8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59392" y="475742"/>
            <a:ext cx="4250985" cy="2953257"/>
          </a:xfrm>
          <a:prstGeom prst="rect">
            <a:avLst/>
          </a:prstGeom>
          <a:noFill/>
          <a:ln>
            <a:noFill/>
          </a:ln>
        </p:spPr>
      </p:pic>
      <p:sp>
        <p:nvSpPr>
          <p:cNvPr id="6" name="TextBox 5">
            <a:extLst>
              <a:ext uri="{FF2B5EF4-FFF2-40B4-BE49-F238E27FC236}">
                <a16:creationId xmlns:a16="http://schemas.microsoft.com/office/drawing/2014/main" id="{5DF04B4D-F5C1-43AE-9FF8-998ACB5649DC}"/>
              </a:ext>
            </a:extLst>
          </p:cNvPr>
          <p:cNvSpPr txBox="1"/>
          <p:nvPr/>
        </p:nvSpPr>
        <p:spPr>
          <a:xfrm>
            <a:off x="6258466" y="3658303"/>
            <a:ext cx="5772150" cy="646331"/>
          </a:xfrm>
          <a:prstGeom prst="rect">
            <a:avLst/>
          </a:prstGeom>
          <a:noFill/>
        </p:spPr>
        <p:txBody>
          <a:bodyPr wrap="square" rtlCol="0">
            <a:spAutoFit/>
          </a:bodyPr>
          <a:lstStyle/>
          <a:p>
            <a:r>
              <a:rPr lang="he-IL" sz="1800" dirty="0">
                <a:effectLst/>
                <a:latin typeface="Calibri" panose="020F0502020204030204" pitchFamily="34" charset="0"/>
                <a:ea typeface="Calibri" panose="020F0502020204030204" pitchFamily="34" charset="0"/>
                <a:cs typeface="Arial" panose="020B0604020202020204" pitchFamily="34" charset="0"/>
              </a:rPr>
              <a:t>אחרי שהגדרנו אחוז ה-</a:t>
            </a:r>
            <a:r>
              <a:rPr lang="he-IL" sz="1800" b="1" dirty="0">
                <a:effectLst/>
                <a:latin typeface="Calibri" panose="020F0502020204030204" pitchFamily="34" charset="0"/>
                <a:ea typeface="Calibri" panose="020F0502020204030204" pitchFamily="34" charset="0"/>
                <a:cs typeface="Arial" panose="020B0604020202020204" pitchFamily="34" charset="0"/>
              </a:rPr>
              <a:t> </a:t>
            </a:r>
            <a:r>
              <a:rPr lang="en-US" sz="1800" b="1" dirty="0">
                <a:effectLst/>
                <a:latin typeface="Calibri" panose="020F0502020204030204" pitchFamily="34" charset="0"/>
                <a:ea typeface="Calibri" panose="020F0502020204030204" pitchFamily="34" charset="0"/>
                <a:cs typeface="Arial" panose="020B0604020202020204" pitchFamily="34" charset="0"/>
              </a:rPr>
              <a:t>split</a:t>
            </a:r>
            <a:r>
              <a:rPr lang="he-IL" sz="1800" dirty="0">
                <a:effectLst/>
                <a:latin typeface="Calibri" panose="020F0502020204030204" pitchFamily="34" charset="0"/>
                <a:ea typeface="Calibri" panose="020F0502020204030204" pitchFamily="34" charset="0"/>
                <a:cs typeface="Arial" panose="020B0604020202020204" pitchFamily="34" charset="0"/>
              </a:rPr>
              <a:t> להיות 30 קיבלנו תוצאות הבאות: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pic>
        <p:nvPicPr>
          <p:cNvPr id="11" name="Picture 10">
            <a:extLst>
              <a:ext uri="{FF2B5EF4-FFF2-40B4-BE49-F238E27FC236}">
                <a16:creationId xmlns:a16="http://schemas.microsoft.com/office/drawing/2014/main" id="{51DD2A0E-EEE2-4171-9F17-B4A2A4A883A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239103" y="4067176"/>
            <a:ext cx="3791514" cy="2653316"/>
          </a:xfrm>
          <a:prstGeom prst="rect">
            <a:avLst/>
          </a:prstGeom>
          <a:noFill/>
          <a:ln>
            <a:noFill/>
          </a:ln>
        </p:spPr>
      </p:pic>
      <p:pic>
        <p:nvPicPr>
          <p:cNvPr id="12" name="Picture 11">
            <a:extLst>
              <a:ext uri="{FF2B5EF4-FFF2-40B4-BE49-F238E27FC236}">
                <a16:creationId xmlns:a16="http://schemas.microsoft.com/office/drawing/2014/main" id="{2B5339E4-7C46-4F41-B4C4-453C3725708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122108" y="4057436"/>
            <a:ext cx="3916992" cy="2663055"/>
          </a:xfrm>
          <a:prstGeom prst="rect">
            <a:avLst/>
          </a:prstGeom>
          <a:noFill/>
          <a:ln>
            <a:noFill/>
          </a:ln>
        </p:spPr>
      </p:pic>
    </p:spTree>
    <p:extLst>
      <p:ext uri="{BB962C8B-B14F-4D97-AF65-F5344CB8AC3E}">
        <p14:creationId xmlns:p14="http://schemas.microsoft.com/office/powerpoint/2010/main" val="40068038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כותרת 1">
            <a:extLst>
              <a:ext uri="{FF2B5EF4-FFF2-40B4-BE49-F238E27FC236}">
                <a16:creationId xmlns:a16="http://schemas.microsoft.com/office/drawing/2014/main" id="{82B01303-09B7-416F-8B6D-0C646BD497BF}"/>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err="1">
                <a:solidFill>
                  <a:schemeClr val="bg1"/>
                </a:solidFill>
                <a:latin typeface="+mj-lt"/>
                <a:ea typeface="+mj-ea"/>
                <a:cs typeface="+mj-cs"/>
              </a:rPr>
              <a:t>דוגמת</a:t>
            </a:r>
            <a:r>
              <a:rPr lang="en-US" sz="3200" kern="1200" dirty="0">
                <a:solidFill>
                  <a:schemeClr val="bg1"/>
                </a:solidFill>
                <a:latin typeface="+mj-lt"/>
                <a:ea typeface="+mj-ea"/>
                <a:cs typeface="+mj-cs"/>
              </a:rPr>
              <a:t> </a:t>
            </a:r>
            <a:r>
              <a:rPr lang="en-US" sz="3200" kern="1200" dirty="0" err="1">
                <a:solidFill>
                  <a:schemeClr val="bg1"/>
                </a:solidFill>
                <a:latin typeface="+mj-lt"/>
                <a:ea typeface="+mj-ea"/>
                <a:cs typeface="+mj-cs"/>
              </a:rPr>
              <a:t>לתיעוד</a:t>
            </a:r>
            <a:r>
              <a:rPr lang="en-US" sz="3200" kern="1200" dirty="0">
                <a:solidFill>
                  <a:schemeClr val="bg1"/>
                </a:solidFill>
                <a:latin typeface="+mj-lt"/>
                <a:ea typeface="+mj-ea"/>
                <a:cs typeface="+mj-cs"/>
              </a:rPr>
              <a:t> </a:t>
            </a:r>
            <a:r>
              <a:rPr lang="en-US" sz="3200" kern="1200" dirty="0" err="1">
                <a:solidFill>
                  <a:schemeClr val="bg1"/>
                </a:solidFill>
                <a:latin typeface="+mj-lt"/>
                <a:ea typeface="+mj-ea"/>
                <a:cs typeface="+mj-cs"/>
              </a:rPr>
              <a:t>הAPI</a:t>
            </a:r>
            <a:endParaRPr lang="en-US" sz="3200" kern="1200" dirty="0">
              <a:solidFill>
                <a:schemeClr val="bg1"/>
              </a:solidFill>
              <a:latin typeface="+mj-lt"/>
              <a:ea typeface="+mj-ea"/>
              <a:cs typeface="+mj-cs"/>
            </a:endParaRPr>
          </a:p>
        </p:txBody>
      </p:sp>
      <p:pic>
        <p:nvPicPr>
          <p:cNvPr id="5" name="מציין מיקום תוכן 4" descr="תמונה שמכילה טקסט&#10;&#10;התיאור נוצר באופן אוטומטי">
            <a:extLst>
              <a:ext uri="{FF2B5EF4-FFF2-40B4-BE49-F238E27FC236}">
                <a16:creationId xmlns:a16="http://schemas.microsoft.com/office/drawing/2014/main" id="{50C2D957-7F55-4E11-9496-98260D3EA8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34579" y="1396588"/>
            <a:ext cx="8988929" cy="4876493"/>
          </a:xfrm>
          <a:prstGeom prst="rect">
            <a:avLst/>
          </a:prstGeom>
        </p:spPr>
      </p:pic>
    </p:spTree>
    <p:extLst>
      <p:ext uri="{BB962C8B-B14F-4D97-AF65-F5344CB8AC3E}">
        <p14:creationId xmlns:p14="http://schemas.microsoft.com/office/powerpoint/2010/main" val="3134849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כותרת 1">
            <a:extLst>
              <a:ext uri="{FF2B5EF4-FFF2-40B4-BE49-F238E27FC236}">
                <a16:creationId xmlns:a16="http://schemas.microsoft.com/office/drawing/2014/main" id="{29F2187A-CF28-4BE4-83A5-1AD2A127C7EC}"/>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rtl="0"/>
            <a:r>
              <a:rPr lang="en-US" sz="3200" kern="1200">
                <a:solidFill>
                  <a:schemeClr val="bg1"/>
                </a:solidFill>
                <a:latin typeface="+mj-lt"/>
                <a:ea typeface="+mj-ea"/>
                <a:cs typeface="+mj-cs"/>
              </a:rPr>
              <a:t>דוגמה להמלצה לפי משתמש</a:t>
            </a:r>
          </a:p>
        </p:txBody>
      </p:sp>
      <p:pic>
        <p:nvPicPr>
          <p:cNvPr id="5" name="מציין מיקום תוכן 4" descr="תמונה שמכילה טקסט, צילום מסך, שונה&#10;&#10;התיאור נוצר באופן אוטומטי">
            <a:extLst>
              <a:ext uri="{FF2B5EF4-FFF2-40B4-BE49-F238E27FC236}">
                <a16:creationId xmlns:a16="http://schemas.microsoft.com/office/drawing/2014/main" id="{AC989BAD-DF2A-4824-ABD8-66DDB35FB2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89236" y="1396588"/>
            <a:ext cx="8613528" cy="4672838"/>
          </a:xfrm>
          <a:prstGeom prst="rect">
            <a:avLst/>
          </a:prstGeom>
        </p:spPr>
      </p:pic>
    </p:spTree>
    <p:extLst>
      <p:ext uri="{BB962C8B-B14F-4D97-AF65-F5344CB8AC3E}">
        <p14:creationId xmlns:p14="http://schemas.microsoft.com/office/powerpoint/2010/main" val="1278396413"/>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76</TotalTime>
  <Words>385</Words>
  <Application>Microsoft Office PowerPoint</Application>
  <PresentationFormat>Widescreen</PresentationFormat>
  <Paragraphs>23</Paragraphs>
  <Slides>11</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ערכת נושא Office</vt:lpstr>
      <vt:lpstr>פרויקט קורס מערכות המלצה – מערכת המלצת סרטים היברידית</vt:lpstr>
      <vt:lpstr>מבנה המערכת</vt:lpstr>
      <vt:lpstr>תרשים מערכת</vt:lpstr>
      <vt:lpstr>נעשה שימוש בתכונות ספציפיות שמעניינות אותנו בשביל המערכת המלצה כגון: שם הסרט, מספר מזהה של סרט, שנת ייצור, סוג סרט, תיאור סרט, במאי, מספר מזהה של משתמש וציוני סרטים שמשתמש נתן לכל סרט.   בשביל שדאטסט שלנו יהיה יותר רלוונטי, יעיל ויצטרך פחות ביצועים עשינו סינון ראשוני, כך שכל משתמש ייתן כמות ציונים סבירה לכלל הסרטים וגם שכל סרט במאגר יקבל דירוג מספיק מרשים ושיהיה למודל שלנו ממה ללמוד ולתת המלצה יותר רלוואנטית.    אחרי סינון                                                       לפני סינון  </vt:lpstr>
      <vt:lpstr>לצורך הערכה בחרנו להשתמש ב-recall ו-precision.  למודל קיימת כמות פרמטרים שמשפיעים על תוצאותיה אבל אנחנו התשמשנו בכמות ה-epochs ו-split של נתונים לצורך השוואה בין תוצאות וחיפוש פרמטרים הכי מתאימים.    </vt:lpstr>
      <vt:lpstr>אחרי שהגדרנו כמות ה-epochs להיות 20 קיבלנו תוצאות הבאות:   עבור מודל ראשון:     עבור מודל שני:  </vt:lpstr>
      <vt:lpstr>אחרי שהגדרנו אחוז ה- split להיות 25 קיבלנו תוצאות הבאות:  </vt:lpstr>
      <vt:lpstr>דוגמת לתיעוד הAPI</vt:lpstr>
      <vt:lpstr>דוגמה להמלצה לפי משתמש</vt:lpstr>
      <vt:lpstr>דוגמה להמלצה לפי סרט</vt:lpstr>
      <vt:lpstr>דוגמה לשימוש במערכת (סרטון)</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פרויקט קורס מערכות המלצה – מערכת המלצת סרטים היברידית</dc:title>
  <dc:creator>Baruch Rutman</dc:creator>
  <cp:lastModifiedBy>Евгений Гайсинский</cp:lastModifiedBy>
  <cp:revision>5</cp:revision>
  <dcterms:created xsi:type="dcterms:W3CDTF">2022-03-08T15:11:52Z</dcterms:created>
  <dcterms:modified xsi:type="dcterms:W3CDTF">2022-03-10T09:23:57Z</dcterms:modified>
</cp:coreProperties>
</file>

<file path=docProps/thumbnail.jpeg>
</file>